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00" r:id="rId3"/>
    <p:sldMasterId id="2147483687" r:id="rId4"/>
  </p:sldMasterIdLst>
  <p:notesMasterIdLst>
    <p:notesMasterId r:id="rId48"/>
  </p:notesMasterIdLst>
  <p:sldIdLst>
    <p:sldId id="256" r:id="rId5"/>
    <p:sldId id="269" r:id="rId6"/>
    <p:sldId id="291" r:id="rId7"/>
    <p:sldId id="320" r:id="rId8"/>
    <p:sldId id="321" r:id="rId9"/>
    <p:sldId id="322" r:id="rId10"/>
    <p:sldId id="328" r:id="rId11"/>
    <p:sldId id="323" r:id="rId12"/>
    <p:sldId id="326" r:id="rId13"/>
    <p:sldId id="325" r:id="rId14"/>
    <p:sldId id="312" r:id="rId15"/>
    <p:sldId id="329" r:id="rId16"/>
    <p:sldId id="324" r:id="rId17"/>
    <p:sldId id="313" r:id="rId18"/>
    <p:sldId id="330" r:id="rId19"/>
    <p:sldId id="331" r:id="rId20"/>
    <p:sldId id="332" r:id="rId21"/>
    <p:sldId id="333" r:id="rId22"/>
    <p:sldId id="335" r:id="rId23"/>
    <p:sldId id="334" r:id="rId24"/>
    <p:sldId id="336" r:id="rId25"/>
    <p:sldId id="337" r:id="rId26"/>
    <p:sldId id="338" r:id="rId27"/>
    <p:sldId id="339" r:id="rId28"/>
    <p:sldId id="341" r:id="rId29"/>
    <p:sldId id="342" r:id="rId30"/>
    <p:sldId id="345" r:id="rId31"/>
    <p:sldId id="343" r:id="rId32"/>
    <p:sldId id="346" r:id="rId33"/>
    <p:sldId id="344" r:id="rId34"/>
    <p:sldId id="347" r:id="rId35"/>
    <p:sldId id="348" r:id="rId36"/>
    <p:sldId id="349" r:id="rId37"/>
    <p:sldId id="351" r:id="rId38"/>
    <p:sldId id="359" r:id="rId39"/>
    <p:sldId id="354" r:id="rId40"/>
    <p:sldId id="360" r:id="rId41"/>
    <p:sldId id="353" r:id="rId42"/>
    <p:sldId id="355" r:id="rId43"/>
    <p:sldId id="356" r:id="rId44"/>
    <p:sldId id="357" r:id="rId45"/>
    <p:sldId id="361" r:id="rId46"/>
    <p:sldId id="268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ruvil Darji" initials="dD" lastIdx="1" clrIdx="0">
    <p:extLst>
      <p:ext uri="{19B8F6BF-5375-455C-9EA6-DF929625EA0E}">
        <p15:presenceInfo xmlns:p15="http://schemas.microsoft.com/office/powerpoint/2012/main" userId="dhruvil Dar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3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15092-9E95-4FA9-9978-F54F2AF9C26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1B6F8-2467-473C-AE9B-16E4E2D1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D1B6F8-2467-473C-AE9B-16E4E2D15D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85800" y="167652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012D-6608-4864-80B3-2E94C42CD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E99D8-ED93-4F23-84FA-8BCFD4F93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17E39-58EF-4368-8DB5-51ECD93F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69F48-E353-4E35-A8F3-33C2C610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FD3DB-8757-48A3-9301-783137CC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7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B150-5B8D-4A0B-AD7C-B31702DA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CD31D-5C12-4CA7-BBFB-327A9B0C2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3875-61DA-4E7C-8495-9489FF8C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B726-9C54-4976-B392-2F0BBB46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2EF4C-2861-454F-88FF-60CA32E3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60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EF84-A58D-4FFD-980E-54A943D3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9250D-14AD-4DF7-8174-3B624F62F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68B57-BA4A-464B-AE64-507091F6F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94374-D87C-4DD8-BAC3-DAD668A5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F85D9-C1B2-428F-B4A8-956BBEC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80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6D3E-31AD-4093-9048-D5648874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55850-A15F-4207-9216-1DD0F1A38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E79-94C8-4347-9CD1-C3F2C76A9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BD6B7-1044-4850-8448-05CC0662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2DB4D-F128-4BF9-A732-88288CE5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EE026-B960-4260-90C0-079DCCDC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69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BC62-EE57-4572-B374-7E5623B7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5F8D0-465B-43AE-851F-64814AF12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BF4C1-108E-4AAB-9393-A2D116ECE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0CB82-4006-4B49-9C6B-7D03991E4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464AB-73EE-4444-B237-254D48D00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DB7EAF-4840-4093-A41F-AA7AA942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BEE1F-1822-4A0E-8043-4327C728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D1508-3CDB-4322-89FE-A5A07AC6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8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923E-BAC9-451B-BE23-F6DE07DC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E6F06-4BF7-481D-8085-065DEF3A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DD4D9-A206-485B-BB43-A53EB8FB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1897F-B468-4ECA-83A4-B75DF784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44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B7307-596D-4A59-A40A-413DBD13E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376C3-E1BE-4B64-85ED-29C2AC6DC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16B4-CDAB-47AD-B2DE-FE1409AC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70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A807-425D-4097-83FC-37926C7E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7F417-08BF-42FA-9A48-FD5AD185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4CAEF-8804-41E4-A013-A6DBFE854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A4F4A-74F5-40B2-A274-A022B9CD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526F6-D831-401B-9015-ED4543D9D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187F0-51D2-4AF0-A45F-DA458764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125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3710-77FE-4E4B-B215-4D8ECCE4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AA47D-B72E-41AE-84E7-55F2BCC02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F9B1-34EF-4B2F-9DDF-3E45E8FE5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BAA61-F638-489C-B704-08855AF13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69E53-5ED2-413F-AFAC-45E9AB74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A9897-D50A-47A2-B5A5-FE1B6DA4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6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A658-2CF0-4D0C-8F05-8CF934CE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022B-C31C-43BB-9B0E-3FFBEC11C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0D76D-654F-4DA6-8DB4-FEF44AB6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D56F8-F1BD-4F01-A010-839694410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14F2-C7CC-481A-A699-6465AF94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46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8891D-BBD6-402C-A7E0-70BE659E4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0FBF6-34CD-4100-BD67-73E9CD568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2B28-8BCF-46BD-A23E-B0787BF3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55E95-696C-46B7-BA84-D7D77EBD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8737-AFF4-42A1-86B8-702C2709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250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85800" y="167652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85800" y="1676520"/>
            <a:ext cx="7772040" cy="681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152280" y="133200"/>
            <a:ext cx="8838720" cy="837720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10"/>
          <p:cNvPicPr/>
          <p:nvPr/>
        </p:nvPicPr>
        <p:blipFill>
          <a:blip r:embed="rId14"/>
          <a:stretch/>
        </p:blipFill>
        <p:spPr>
          <a:xfrm>
            <a:off x="88920" y="6248520"/>
            <a:ext cx="4254120" cy="56808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b="1" strike="noStrike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anchor="b"/>
          <a:lstStyle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280" y="133200"/>
            <a:ext cx="8838720" cy="837720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10"/>
          <p:cNvPicPr/>
          <p:nvPr/>
        </p:nvPicPr>
        <p:blipFill>
          <a:blip r:embed="rId14"/>
          <a:stretch/>
        </p:blipFill>
        <p:spPr>
          <a:xfrm>
            <a:off x="88920" y="6248520"/>
            <a:ext cx="4254120" cy="568080"/>
          </a:xfrm>
          <a:prstGeom prst="rect">
            <a:avLst/>
          </a:prstGeom>
          <a:ln w="9360">
            <a:noFill/>
          </a:ln>
        </p:spPr>
      </p:pic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85800" y="457200"/>
            <a:ext cx="8076960" cy="5331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85800" y="1676520"/>
            <a:ext cx="7772040" cy="388584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Seventh Outline LevelClick to edit Master text styles</a:t>
            </a:r>
            <a:endParaRPr/>
          </a:p>
          <a:p>
            <a:r>
              <a:rPr lang="en-US" sz="2800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StarSymbol"/>
              <a:buChar char="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StarSymbol"/>
              <a:buChar char="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StarSymbol"/>
              <a:buChar char="»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71024-80FF-4311-BED9-80B1D90D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51BD8-A325-4AD2-876E-893FA9F20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00E0F-D911-4A44-8249-4EB05F8AA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0BC78-B2AC-4C1D-81B0-C761C1B24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667BB-6DED-4A73-B88F-B328F8D95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C2D55-8B92-4907-9704-164107589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2280" y="133200"/>
            <a:ext cx="8838720" cy="837720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5" name="Picture 10"/>
          <p:cNvPicPr/>
          <p:nvPr/>
        </p:nvPicPr>
        <p:blipFill>
          <a:blip r:embed="rId14"/>
          <a:stretch/>
        </p:blipFill>
        <p:spPr>
          <a:xfrm>
            <a:off x="88920" y="6248520"/>
            <a:ext cx="4254120" cy="568080"/>
          </a:xfrm>
          <a:prstGeom prst="rect">
            <a:avLst/>
          </a:prstGeom>
          <a:ln w="9360"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52280" y="152280"/>
            <a:ext cx="8838720" cy="4362120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" name="Picture 3"/>
          <p:cNvPicPr/>
          <p:nvPr/>
        </p:nvPicPr>
        <p:blipFill>
          <a:blip r:embed="rId15"/>
          <a:stretch/>
        </p:blipFill>
        <p:spPr>
          <a:xfrm>
            <a:off x="304920" y="5638680"/>
            <a:ext cx="1628280" cy="1047240"/>
          </a:xfrm>
          <a:prstGeom prst="rect">
            <a:avLst/>
          </a:prstGeom>
          <a:ln>
            <a:noFill/>
          </a:ln>
        </p:spPr>
      </p:pic>
      <p:sp>
        <p:nvSpPr>
          <p:cNvPr id="118" name="PlaceHolder 3"/>
          <p:cNvSpPr>
            <a:spLocks noGrp="1"/>
          </p:cNvSpPr>
          <p:nvPr>
            <p:ph type="title"/>
          </p:nvPr>
        </p:nvSpPr>
        <p:spPr>
          <a:xfrm>
            <a:off x="685800" y="167652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31767" y="1629696"/>
            <a:ext cx="8130993" cy="2238555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Arial"/>
                <a:ea typeface="ＭＳ Ｐゴシック"/>
              </a:rPr>
              <a:t>Dhruvil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/>
              </a:rPr>
              <a:t> Anil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ＭＳ Ｐゴシック"/>
              </a:rPr>
              <a:t>Darji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/>
              </a:rPr>
              <a:t>Advisor :- Dr. Gustavo </a:t>
            </a:r>
            <a:r>
              <a:rPr lang="en-US" sz="2400" dirty="0" err="1">
                <a:solidFill>
                  <a:srgbClr val="000000"/>
                </a:solidFill>
                <a:latin typeface="Arial"/>
                <a:ea typeface="ＭＳ Ｐゴシック"/>
              </a:rPr>
              <a:t>Vejarano</a:t>
            </a:r>
            <a:endParaRPr lang="en-US" sz="24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/>
              </a:rPr>
              <a:t>Electrical Engineering and Computer Science Department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/>
              </a:rPr>
              <a:t>Date :- 05/04/2018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ＭＳ Ｐゴシック"/>
              </a:rPr>
              <a:t>Total Credits :- 6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70147A-5F8C-446C-9592-62EAF966BBE1}"/>
              </a:ext>
            </a:extLst>
          </p:cNvPr>
          <p:cNvSpPr txBox="1"/>
          <p:nvPr/>
        </p:nvSpPr>
        <p:spPr>
          <a:xfrm>
            <a:off x="3371284" y="234853"/>
            <a:ext cx="551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Master’s Thesis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ss, golf&#10;&#10;Description generated with very high confidence">
            <a:extLst>
              <a:ext uri="{FF2B5EF4-FFF2-40B4-BE49-F238E27FC236}">
                <a16:creationId xmlns:a16="http://schemas.microsoft.com/office/drawing/2014/main" id="{EA7ED53C-7017-481D-8229-7E343005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3" y="4087356"/>
            <a:ext cx="3274187" cy="1856232"/>
          </a:xfrm>
          <a:prstGeom prst="rect">
            <a:avLst/>
          </a:prstGeom>
        </p:spPr>
      </p:pic>
      <p:pic>
        <p:nvPicPr>
          <p:cNvPr id="3" name="Picture 2" descr="A group of people on a field&#10;&#10;Description generated with high confidence">
            <a:extLst>
              <a:ext uri="{FF2B5EF4-FFF2-40B4-BE49-F238E27FC236}">
                <a16:creationId xmlns:a16="http://schemas.microsoft.com/office/drawing/2014/main" id="{78FEC65A-251B-4308-9CD9-5EF861146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42" y="4087356"/>
            <a:ext cx="3299968" cy="1856232"/>
          </a:xfrm>
          <a:prstGeom prst="rect">
            <a:avLst/>
          </a:prstGeom>
        </p:spPr>
      </p:pic>
      <p:pic>
        <p:nvPicPr>
          <p:cNvPr id="4" name="Picture 3" descr="Description generated with very high confidence">
            <a:extLst>
              <a:ext uri="{FF2B5EF4-FFF2-40B4-BE49-F238E27FC236}">
                <a16:creationId xmlns:a16="http://schemas.microsoft.com/office/drawing/2014/main" id="{7A410D91-3FD9-46E2-9C92-AE44A18B1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23" y="1570584"/>
            <a:ext cx="3248753" cy="1858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2EB68-1CE2-4B18-A34B-97B1DC9E8ABC}"/>
              </a:ext>
            </a:extLst>
          </p:cNvPr>
          <p:cNvSpPr txBox="1"/>
          <p:nvPr/>
        </p:nvSpPr>
        <p:spPr>
          <a:xfrm>
            <a:off x="3334326" y="1079421"/>
            <a:ext cx="247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Algorithm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45745277-1090-4C9E-96C1-827A04E3A9F1}"/>
              </a:ext>
            </a:extLst>
          </p:cNvPr>
          <p:cNvSpPr txBox="1"/>
          <p:nvPr/>
        </p:nvSpPr>
        <p:spPr>
          <a:xfrm>
            <a:off x="685800" y="355601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EDC59-3DC8-4716-B610-AAF28E80AAA6}"/>
              </a:ext>
            </a:extLst>
          </p:cNvPr>
          <p:cNvSpPr txBox="1"/>
          <p:nvPr/>
        </p:nvSpPr>
        <p:spPr>
          <a:xfrm>
            <a:off x="3823851" y="3556000"/>
            <a:ext cx="153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90DD6-0B39-4C37-802D-0CA4F0D87D0B}"/>
              </a:ext>
            </a:extLst>
          </p:cNvPr>
          <p:cNvSpPr txBox="1"/>
          <p:nvPr/>
        </p:nvSpPr>
        <p:spPr>
          <a:xfrm>
            <a:off x="1140689" y="5975914"/>
            <a:ext cx="153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E12D5-31B7-49BF-A306-9AFFC6750CD0}"/>
              </a:ext>
            </a:extLst>
          </p:cNvPr>
          <p:cNvSpPr txBox="1"/>
          <p:nvPr/>
        </p:nvSpPr>
        <p:spPr>
          <a:xfrm>
            <a:off x="6040580" y="5975914"/>
            <a:ext cx="153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2</a:t>
            </a:r>
          </a:p>
        </p:txBody>
      </p:sp>
    </p:spTree>
    <p:extLst>
      <p:ext uri="{BB962C8B-B14F-4D97-AF65-F5344CB8AC3E}">
        <p14:creationId xmlns:p14="http://schemas.microsoft.com/office/powerpoint/2010/main" val="160883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A699AF08-4BEB-4133-A099-38DFF406E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85972"/>
            <a:ext cx="3448050" cy="1943447"/>
          </a:xfrm>
          <a:prstGeom prst="rect">
            <a:avLst/>
          </a:prstGeom>
        </p:spPr>
      </p:pic>
      <p:pic>
        <p:nvPicPr>
          <p:cNvPr id="7" name="Picture 6" descr="A picture containing sport, athletic game, grass&#10;&#10;Description generated with very high confidence">
            <a:extLst>
              <a:ext uri="{FF2B5EF4-FFF2-40B4-BE49-F238E27FC236}">
                <a16:creationId xmlns:a16="http://schemas.microsoft.com/office/drawing/2014/main" id="{84B58260-5B7E-4447-95DA-E128612A4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956911"/>
            <a:ext cx="3448050" cy="1943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5B4872-5764-44CE-A111-2B0D5E60FA21}"/>
              </a:ext>
            </a:extLst>
          </p:cNvPr>
          <p:cNvSpPr txBox="1"/>
          <p:nvPr/>
        </p:nvSpPr>
        <p:spPr>
          <a:xfrm>
            <a:off x="800100" y="3429000"/>
            <a:ext cx="37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06116-93AD-4AF0-B65D-8DCE4B6BEA9F}"/>
              </a:ext>
            </a:extLst>
          </p:cNvPr>
          <p:cNvSpPr txBox="1"/>
          <p:nvPr/>
        </p:nvSpPr>
        <p:spPr>
          <a:xfrm>
            <a:off x="795484" y="5908960"/>
            <a:ext cx="37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Detection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26C21B-0B4C-4A59-A861-69E8C530A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86" y="3147474"/>
            <a:ext cx="4687014" cy="1024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478BDD-4B1A-44AD-AC94-B31832D1638B}"/>
              </a:ext>
            </a:extLst>
          </p:cNvPr>
          <p:cNvSpPr txBox="1"/>
          <p:nvPr/>
        </p:nvSpPr>
        <p:spPr>
          <a:xfrm>
            <a:off x="5372100" y="2577463"/>
            <a:ext cx="37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 Region</a:t>
            </a:r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CF67617C-29C9-48DF-8FFE-C8EC529FC51B}"/>
              </a:ext>
            </a:extLst>
          </p:cNvPr>
          <p:cNvSpPr txBox="1"/>
          <p:nvPr/>
        </p:nvSpPr>
        <p:spPr>
          <a:xfrm>
            <a:off x="685800" y="26323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06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3872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72CA-15E3-48E8-A0A2-F14C302A4C29}"/>
              </a:ext>
            </a:extLst>
          </p:cNvPr>
          <p:cNvSpPr txBox="1"/>
          <p:nvPr/>
        </p:nvSpPr>
        <p:spPr>
          <a:xfrm>
            <a:off x="8578029" y="6316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21338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8EECD-8D15-42D3-8D21-C60582BF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2" y="1120768"/>
            <a:ext cx="7514648" cy="2062430"/>
          </a:xfrm>
          <a:prstGeom prst="rect">
            <a:avLst/>
          </a:prstGeom>
        </p:spPr>
      </p:pic>
      <p:pic>
        <p:nvPicPr>
          <p:cNvPr id="3" name="Picture 2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9B52979A-2563-42FE-BD77-8B648BB47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2" y="3813089"/>
            <a:ext cx="7514648" cy="2394045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BDA5DF51-010A-4922-8611-19B276B4AB7D}"/>
              </a:ext>
            </a:extLst>
          </p:cNvPr>
          <p:cNvSpPr txBox="1"/>
          <p:nvPr/>
        </p:nvSpPr>
        <p:spPr>
          <a:xfrm>
            <a:off x="685800" y="26323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Experimental 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52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5AEE0-42F5-42AD-B84F-6940D4A6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77" y="1101284"/>
            <a:ext cx="6778877" cy="4278312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B3780A38-D138-4FA6-833D-D77DEFAB64CD}"/>
              </a:ext>
            </a:extLst>
          </p:cNvPr>
          <p:cNvSpPr txBox="1"/>
          <p:nvPr/>
        </p:nvSpPr>
        <p:spPr>
          <a:xfrm>
            <a:off x="685800" y="28355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Experimental Evaluation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CFC8F-307F-4626-94B2-231E42391832}"/>
              </a:ext>
            </a:extLst>
          </p:cNvPr>
          <p:cNvSpPr txBox="1"/>
          <p:nvPr/>
        </p:nvSpPr>
        <p:spPr>
          <a:xfrm>
            <a:off x="2318327" y="5642148"/>
            <a:ext cx="4507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Counting Targets</a:t>
            </a:r>
          </a:p>
        </p:txBody>
      </p:sp>
    </p:spTree>
    <p:extLst>
      <p:ext uri="{BB962C8B-B14F-4D97-AF65-F5344CB8AC3E}">
        <p14:creationId xmlns:p14="http://schemas.microsoft.com/office/powerpoint/2010/main" val="60838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0F9C65D5-C288-4E8F-985C-59ADDE300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13" y="1127977"/>
            <a:ext cx="5617774" cy="3407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D17CA-2D22-47D2-BA27-E68CA68EE9BA}"/>
              </a:ext>
            </a:extLst>
          </p:cNvPr>
          <p:cNvSpPr txBox="1"/>
          <p:nvPr/>
        </p:nvSpPr>
        <p:spPr>
          <a:xfrm>
            <a:off x="1209964" y="4535054"/>
            <a:ext cx="769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Distance between the actual last target and the target detected by the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D5704-828B-4095-A0B9-F17BBB55BC00}"/>
              </a:ext>
            </a:extLst>
          </p:cNvPr>
          <p:cNvSpPr txBox="1"/>
          <p:nvPr/>
        </p:nvSpPr>
        <p:spPr>
          <a:xfrm>
            <a:off x="822037" y="5551051"/>
            <a:ext cx="765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Conference: Computer and Robot Vision (CRV 2018) Ontario, Canada.						          		May’ 2018 </a:t>
            </a:r>
          </a:p>
        </p:txBody>
      </p:sp>
    </p:spTree>
    <p:extLst>
      <p:ext uri="{BB962C8B-B14F-4D97-AF65-F5344CB8AC3E}">
        <p14:creationId xmlns:p14="http://schemas.microsoft.com/office/powerpoint/2010/main" val="50776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72CA-15E3-48E8-A0A2-F14C302A4C29}"/>
              </a:ext>
            </a:extLst>
          </p:cNvPr>
          <p:cNvSpPr txBox="1"/>
          <p:nvPr/>
        </p:nvSpPr>
        <p:spPr>
          <a:xfrm>
            <a:off x="8578029" y="6316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09450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6C4BE31-CEDA-440A-B33F-64CFBBFA4C68}"/>
              </a:ext>
            </a:extLst>
          </p:cNvPr>
          <p:cNvSpPr txBox="1"/>
          <p:nvPr/>
        </p:nvSpPr>
        <p:spPr>
          <a:xfrm>
            <a:off x="685800" y="355599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FD5DE-9C54-4FE0-BE9B-D912DD75197B}"/>
              </a:ext>
            </a:extLst>
          </p:cNvPr>
          <p:cNvSpPr txBox="1"/>
          <p:nvPr/>
        </p:nvSpPr>
        <p:spPr>
          <a:xfrm>
            <a:off x="498764" y="1256145"/>
            <a:ext cx="8076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UAVs count the Static targets on-the-fly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set up for Raspberry Pi, Camera, Height, and Flight Paths has been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UAVs coordinate with each other to share the location of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target locations are delivered to the ground computer which can be UAV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tree, grass, outdoor&#10;&#10;Description generated with very high confidence">
            <a:extLst>
              <a:ext uri="{FF2B5EF4-FFF2-40B4-BE49-F238E27FC236}">
                <a16:creationId xmlns:a16="http://schemas.microsoft.com/office/drawing/2014/main" id="{6CF33853-8B59-4898-8B06-4CE8064E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84" y="3132727"/>
            <a:ext cx="4075592" cy="30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3B3531-4D8B-4D83-BA0A-F8887DEE8421}"/>
              </a:ext>
            </a:extLst>
          </p:cNvPr>
          <p:cNvSpPr txBox="1"/>
          <p:nvPr/>
        </p:nvSpPr>
        <p:spPr>
          <a:xfrm>
            <a:off x="8578028" y="6316825"/>
            <a:ext cx="4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pic>
        <p:nvPicPr>
          <p:cNvPr id="5" name="Picture 4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2084D286-1E66-4117-9642-F9CE3A6C0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1971965"/>
            <a:ext cx="3583709" cy="20323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972235-10F6-433A-9699-6D8B267B509C}"/>
              </a:ext>
            </a:extLst>
          </p:cNvPr>
          <p:cNvSpPr/>
          <p:nvPr/>
        </p:nvSpPr>
        <p:spPr>
          <a:xfrm>
            <a:off x="2068718" y="2946399"/>
            <a:ext cx="157245" cy="1570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780903-4B0D-4A3C-BAEF-E46AD36E69F4}"/>
              </a:ext>
            </a:extLst>
          </p:cNvPr>
          <p:cNvSpPr/>
          <p:nvPr/>
        </p:nvSpPr>
        <p:spPr>
          <a:xfrm>
            <a:off x="346138" y="1907311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B053BC-C216-48B8-83C4-824BCA93EA02}"/>
              </a:ext>
            </a:extLst>
          </p:cNvPr>
          <p:cNvSpPr/>
          <p:nvPr/>
        </p:nvSpPr>
        <p:spPr>
          <a:xfrm>
            <a:off x="3906761" y="1893463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B8237E-15CE-4EAB-A1EF-B429593B0783}"/>
              </a:ext>
            </a:extLst>
          </p:cNvPr>
          <p:cNvSpPr/>
          <p:nvPr/>
        </p:nvSpPr>
        <p:spPr>
          <a:xfrm>
            <a:off x="3911376" y="3883899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C6883D-FC3F-4EE6-A6CA-F378984A375A}"/>
              </a:ext>
            </a:extLst>
          </p:cNvPr>
          <p:cNvSpPr/>
          <p:nvPr/>
        </p:nvSpPr>
        <p:spPr>
          <a:xfrm>
            <a:off x="323048" y="3934699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192270-5535-49C0-9B27-B01E9AE373E1}"/>
              </a:ext>
            </a:extLst>
          </p:cNvPr>
          <p:cNvSpPr/>
          <p:nvPr/>
        </p:nvSpPr>
        <p:spPr>
          <a:xfrm>
            <a:off x="2073341" y="1916555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4E85AA-9568-4BD4-B60C-EB7F61D5481E}"/>
              </a:ext>
            </a:extLst>
          </p:cNvPr>
          <p:cNvSpPr/>
          <p:nvPr/>
        </p:nvSpPr>
        <p:spPr>
          <a:xfrm>
            <a:off x="2096437" y="3916227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3F715A-8D9E-4E58-BD85-1F2044D74A05}"/>
              </a:ext>
            </a:extLst>
          </p:cNvPr>
          <p:cNvSpPr/>
          <p:nvPr/>
        </p:nvSpPr>
        <p:spPr>
          <a:xfrm>
            <a:off x="336905" y="2941800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E7D341-4EA3-435C-80FC-BF34E47894D6}"/>
              </a:ext>
            </a:extLst>
          </p:cNvPr>
          <p:cNvSpPr/>
          <p:nvPr/>
        </p:nvSpPr>
        <p:spPr>
          <a:xfrm>
            <a:off x="3906761" y="2974132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63CAD6-949A-40AC-9FAC-9E7865319D95}"/>
              </a:ext>
            </a:extLst>
          </p:cNvPr>
          <p:cNvSpPr/>
          <p:nvPr/>
        </p:nvSpPr>
        <p:spPr>
          <a:xfrm>
            <a:off x="5038214" y="1916541"/>
            <a:ext cx="157245" cy="1570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B29858-C842-4242-A3E8-F69AEE15DD3F}"/>
              </a:ext>
            </a:extLst>
          </p:cNvPr>
          <p:cNvSpPr/>
          <p:nvPr/>
        </p:nvSpPr>
        <p:spPr>
          <a:xfrm>
            <a:off x="5047462" y="3200409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C4F42C-48FF-42AE-8FDC-BD08FD09A236}"/>
              </a:ext>
            </a:extLst>
          </p:cNvPr>
          <p:cNvSpPr/>
          <p:nvPr/>
        </p:nvSpPr>
        <p:spPr>
          <a:xfrm>
            <a:off x="5070543" y="4618189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99A7B-2659-481A-A7ED-7BD83E9FBF16}"/>
              </a:ext>
            </a:extLst>
          </p:cNvPr>
          <p:cNvSpPr txBox="1"/>
          <p:nvPr/>
        </p:nvSpPr>
        <p:spPr>
          <a:xfrm>
            <a:off x="5421745" y="1810384"/>
            <a:ext cx="279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Coordinate</a:t>
            </a:r>
          </a:p>
          <a:p>
            <a:r>
              <a:rPr lang="en-US" dirty="0"/>
              <a:t>(GPS Coordinate)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06207-3E23-4422-BFD9-8C1936BB5D23}"/>
              </a:ext>
            </a:extLst>
          </p:cNvPr>
          <p:cNvSpPr txBox="1"/>
          <p:nvPr/>
        </p:nvSpPr>
        <p:spPr>
          <a:xfrm>
            <a:off x="5435604" y="3089616"/>
            <a:ext cx="2798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Perimeter Center Coordinates</a:t>
            </a:r>
          </a:p>
          <a:p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9BDAE-085A-4EF4-A71D-3AFAC191F8E5}"/>
              </a:ext>
            </a:extLst>
          </p:cNvPr>
          <p:cNvSpPr txBox="1"/>
          <p:nvPr/>
        </p:nvSpPr>
        <p:spPr>
          <a:xfrm>
            <a:off x="5403278" y="4368849"/>
            <a:ext cx="279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Corner Coordinates </a:t>
            </a:r>
          </a:p>
        </p:txBody>
      </p:sp>
      <p:sp>
        <p:nvSpPr>
          <p:cNvPr id="22" name="TextShape 1">
            <a:extLst>
              <a:ext uri="{FF2B5EF4-FFF2-40B4-BE49-F238E27FC236}">
                <a16:creationId xmlns:a16="http://schemas.microsoft.com/office/drawing/2014/main" id="{93317EF6-10C6-4478-A667-E989321FE420}"/>
              </a:ext>
            </a:extLst>
          </p:cNvPr>
          <p:cNvSpPr txBox="1"/>
          <p:nvPr/>
        </p:nvSpPr>
        <p:spPr>
          <a:xfrm>
            <a:off x="685800" y="355599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3886AD-084A-403F-8771-FB2E11087461}"/>
              </a:ext>
            </a:extLst>
          </p:cNvPr>
          <p:cNvCxnSpPr>
            <a:cxnSpLocks/>
          </p:cNvCxnSpPr>
          <p:nvPr/>
        </p:nvCxnSpPr>
        <p:spPr>
          <a:xfrm>
            <a:off x="387768" y="1727200"/>
            <a:ext cx="357458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F1DB10-8AC0-4800-9521-054FE1B33D98}"/>
              </a:ext>
            </a:extLst>
          </p:cNvPr>
          <p:cNvCxnSpPr>
            <a:cxnSpLocks/>
          </p:cNvCxnSpPr>
          <p:nvPr/>
        </p:nvCxnSpPr>
        <p:spPr>
          <a:xfrm>
            <a:off x="4262469" y="1923491"/>
            <a:ext cx="0" cy="211742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2B1F80-8BFD-4746-85E8-27F0F407E7C0}"/>
              </a:ext>
            </a:extLst>
          </p:cNvPr>
          <p:cNvSpPr txBox="1"/>
          <p:nvPr/>
        </p:nvSpPr>
        <p:spPr>
          <a:xfrm>
            <a:off x="2068718" y="1330230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0ABC07-590B-4958-9B92-872A9EB999C5}"/>
              </a:ext>
            </a:extLst>
          </p:cNvPr>
          <p:cNvSpPr txBox="1"/>
          <p:nvPr/>
        </p:nvSpPr>
        <p:spPr>
          <a:xfrm>
            <a:off x="4373423" y="2757134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9394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72CA-15E3-48E8-A0A2-F14C302A4C29}"/>
              </a:ext>
            </a:extLst>
          </p:cNvPr>
          <p:cNvSpPr txBox="1"/>
          <p:nvPr/>
        </p:nvSpPr>
        <p:spPr>
          <a:xfrm>
            <a:off x="8578029" y="6316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071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0BB1E3-3A8D-4C29-9AEE-351673E42CE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4197" y="1288636"/>
            <a:ext cx="8229240" cy="397728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Counting And Locating Targets Using Multiple Drones On The Fly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5FC65-B6D5-47C8-8EFF-2F7F39812910}"/>
              </a:ext>
            </a:extLst>
          </p:cNvPr>
          <p:cNvSpPr txBox="1"/>
          <p:nvPr/>
        </p:nvSpPr>
        <p:spPr>
          <a:xfrm>
            <a:off x="4172988" y="307571"/>
            <a:ext cx="551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31167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64D6FB7-90E8-4D91-A877-1BC04E8C0FD9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2B19E-2513-468B-AC82-F44E5995DB39}"/>
              </a:ext>
            </a:extLst>
          </p:cNvPr>
          <p:cNvSpPr txBox="1"/>
          <p:nvPr/>
        </p:nvSpPr>
        <p:spPr>
          <a:xfrm>
            <a:off x="480291" y="1173018"/>
            <a:ext cx="846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counting algorithm is called as point set registration algorithm (PSR algorithm)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499417A-8523-460B-B68D-A70DEA6EB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52629"/>
            <a:ext cx="3809671" cy="3159698"/>
          </a:xfrm>
          <a:prstGeom prst="rect">
            <a:avLst/>
          </a:prstGeom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AD63E33-754E-4611-910B-0E0A01008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401" y="1952629"/>
            <a:ext cx="3442359" cy="31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9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8A1A4F9A-ACAF-42FF-81EC-553822A26A0B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20F721-8AF8-4C5A-8D6B-C8E0B06B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9" y="1256145"/>
            <a:ext cx="3235536" cy="4040908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A32110-B74B-4AD7-ADD6-1144AADA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55" y="1256144"/>
            <a:ext cx="4185397" cy="4040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B2B5-44B7-4468-9796-A6B903097A1E}"/>
              </a:ext>
            </a:extLst>
          </p:cNvPr>
          <p:cNvSpPr txBox="1"/>
          <p:nvPr/>
        </p:nvSpPr>
        <p:spPr>
          <a:xfrm>
            <a:off x="685800" y="5615709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Reoriented Images with Yaw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67193-18AC-49E1-AB53-61843D57B7B8}"/>
              </a:ext>
            </a:extLst>
          </p:cNvPr>
          <p:cNvSpPr txBox="1"/>
          <p:nvPr/>
        </p:nvSpPr>
        <p:spPr>
          <a:xfrm>
            <a:off x="4846782" y="5638740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the overlap</a:t>
            </a:r>
          </a:p>
        </p:txBody>
      </p:sp>
    </p:spTree>
    <p:extLst>
      <p:ext uri="{BB962C8B-B14F-4D97-AF65-F5344CB8AC3E}">
        <p14:creationId xmlns:p14="http://schemas.microsoft.com/office/powerpoint/2010/main" val="288367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EA3CA179-B794-41FE-A081-4C3DA7C97D36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D31B9-7129-4162-8206-6D7A39F8B90A}"/>
              </a:ext>
            </a:extLst>
          </p:cNvPr>
          <p:cNvSpPr txBox="1"/>
          <p:nvPr/>
        </p:nvSpPr>
        <p:spPr>
          <a:xfrm>
            <a:off x="8578028" y="6316825"/>
            <a:ext cx="4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pic>
        <p:nvPicPr>
          <p:cNvPr id="5" name="Picture 4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3ED1269A-B174-47D9-916E-0B1EF2508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4" y="1616364"/>
            <a:ext cx="3640718" cy="20646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34ADCDD-4DC0-4050-8AEB-22428C5CB706}"/>
              </a:ext>
            </a:extLst>
          </p:cNvPr>
          <p:cNvSpPr/>
          <p:nvPr/>
        </p:nvSpPr>
        <p:spPr>
          <a:xfrm>
            <a:off x="4280827" y="3560628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91FC2F-EC4A-40F6-85AD-63F12E2E64FF}"/>
              </a:ext>
            </a:extLst>
          </p:cNvPr>
          <p:cNvSpPr/>
          <p:nvPr/>
        </p:nvSpPr>
        <p:spPr>
          <a:xfrm>
            <a:off x="692499" y="3611428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59203A-3511-4B9A-9AC4-65349CB8FFC1}"/>
              </a:ext>
            </a:extLst>
          </p:cNvPr>
          <p:cNvSpPr/>
          <p:nvPr/>
        </p:nvSpPr>
        <p:spPr>
          <a:xfrm>
            <a:off x="2465888" y="3592956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050640-148B-4846-AB4E-A8AD62C89B1E}"/>
              </a:ext>
            </a:extLst>
          </p:cNvPr>
          <p:cNvSpPr/>
          <p:nvPr/>
        </p:nvSpPr>
        <p:spPr>
          <a:xfrm>
            <a:off x="4276212" y="2650861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229E15-54AE-482B-A287-7E19749E35CB}"/>
              </a:ext>
            </a:extLst>
          </p:cNvPr>
          <p:cNvSpPr/>
          <p:nvPr/>
        </p:nvSpPr>
        <p:spPr>
          <a:xfrm>
            <a:off x="715592" y="2646239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grass, field, ground&#10;&#10;Description generated with high confidence">
            <a:extLst>
              <a:ext uri="{FF2B5EF4-FFF2-40B4-BE49-F238E27FC236}">
                <a16:creationId xmlns:a16="http://schemas.microsoft.com/office/drawing/2014/main" id="{E6036333-1954-4132-A58B-E5B70E6E9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94" y="2029078"/>
            <a:ext cx="3583708" cy="203234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EB01640-1B7F-4829-B826-D052E716BD7A}"/>
              </a:ext>
            </a:extLst>
          </p:cNvPr>
          <p:cNvSpPr/>
          <p:nvPr/>
        </p:nvSpPr>
        <p:spPr>
          <a:xfrm>
            <a:off x="3403368" y="3957789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1F22D5-21C8-48C5-842A-AB6B6083E43B}"/>
              </a:ext>
            </a:extLst>
          </p:cNvPr>
          <p:cNvSpPr/>
          <p:nvPr/>
        </p:nvSpPr>
        <p:spPr>
          <a:xfrm>
            <a:off x="5089009" y="1939645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7EF4B2-3CBB-42B6-97FA-7E4E1CB3B813}"/>
              </a:ext>
            </a:extLst>
          </p:cNvPr>
          <p:cNvCxnSpPr>
            <a:cxnSpLocks/>
          </p:cNvCxnSpPr>
          <p:nvPr/>
        </p:nvCxnSpPr>
        <p:spPr>
          <a:xfrm>
            <a:off x="4382432" y="1620991"/>
            <a:ext cx="27706" cy="2105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905948-470E-47FB-8854-F2B0ED14A4DB}"/>
              </a:ext>
            </a:extLst>
          </p:cNvPr>
          <p:cNvCxnSpPr>
            <a:cxnSpLocks/>
          </p:cNvCxnSpPr>
          <p:nvPr/>
        </p:nvCxnSpPr>
        <p:spPr>
          <a:xfrm>
            <a:off x="743556" y="1625295"/>
            <a:ext cx="3555716" cy="7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A0386F9-2D0E-4C4E-99BE-0F25BD82A805}"/>
              </a:ext>
            </a:extLst>
          </p:cNvPr>
          <p:cNvSpPr/>
          <p:nvPr/>
        </p:nvSpPr>
        <p:spPr>
          <a:xfrm>
            <a:off x="4276212" y="1570192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073F66-AE05-4A5F-B8B0-B062767D6181}"/>
              </a:ext>
            </a:extLst>
          </p:cNvPr>
          <p:cNvCxnSpPr>
            <a:cxnSpLocks/>
          </p:cNvCxnSpPr>
          <p:nvPr/>
        </p:nvCxnSpPr>
        <p:spPr>
          <a:xfrm>
            <a:off x="775619" y="1607137"/>
            <a:ext cx="27706" cy="2105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977EE0-25E5-42E3-9D1F-6F0372FCD45F}"/>
              </a:ext>
            </a:extLst>
          </p:cNvPr>
          <p:cNvCxnSpPr>
            <a:cxnSpLocks/>
          </p:cNvCxnSpPr>
          <p:nvPr/>
        </p:nvCxnSpPr>
        <p:spPr>
          <a:xfrm>
            <a:off x="854511" y="3680207"/>
            <a:ext cx="3555716" cy="7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AE1441E-06A6-41C9-A9BD-82F89C368070}"/>
              </a:ext>
            </a:extLst>
          </p:cNvPr>
          <p:cNvSpPr/>
          <p:nvPr/>
        </p:nvSpPr>
        <p:spPr>
          <a:xfrm>
            <a:off x="4313154" y="3592953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C494C-EC0D-47A4-99F6-CFDEC1E3AF86}"/>
              </a:ext>
            </a:extLst>
          </p:cNvPr>
          <p:cNvCxnSpPr>
            <a:cxnSpLocks/>
          </p:cNvCxnSpPr>
          <p:nvPr/>
        </p:nvCxnSpPr>
        <p:spPr>
          <a:xfrm>
            <a:off x="7000942" y="1967348"/>
            <a:ext cx="27706" cy="2105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0DD6C-D4D0-4449-884C-BBAC2665E416}"/>
              </a:ext>
            </a:extLst>
          </p:cNvPr>
          <p:cNvCxnSpPr>
            <a:cxnSpLocks/>
          </p:cNvCxnSpPr>
          <p:nvPr/>
        </p:nvCxnSpPr>
        <p:spPr>
          <a:xfrm>
            <a:off x="3463666" y="2008605"/>
            <a:ext cx="3555716" cy="7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6AD3F6-9F97-4BA9-B2EE-82DE158283DE}"/>
              </a:ext>
            </a:extLst>
          </p:cNvPr>
          <p:cNvCxnSpPr>
            <a:cxnSpLocks/>
          </p:cNvCxnSpPr>
          <p:nvPr/>
        </p:nvCxnSpPr>
        <p:spPr>
          <a:xfrm>
            <a:off x="3477522" y="4063697"/>
            <a:ext cx="3555716" cy="7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507FE45-D44C-43FB-BED9-97837C8E2F8E}"/>
              </a:ext>
            </a:extLst>
          </p:cNvPr>
          <p:cNvSpPr/>
          <p:nvPr/>
        </p:nvSpPr>
        <p:spPr>
          <a:xfrm>
            <a:off x="6922429" y="1916553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BB9A63-C464-4DF3-B99F-BB92F5CE054D}"/>
              </a:ext>
            </a:extLst>
          </p:cNvPr>
          <p:cNvSpPr/>
          <p:nvPr/>
        </p:nvSpPr>
        <p:spPr>
          <a:xfrm>
            <a:off x="6940904" y="3006460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9835E6-3B5F-4901-8254-B325EA9E17B1}"/>
              </a:ext>
            </a:extLst>
          </p:cNvPr>
          <p:cNvSpPr/>
          <p:nvPr/>
        </p:nvSpPr>
        <p:spPr>
          <a:xfrm>
            <a:off x="6954757" y="3971645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1F8AAC9-29B5-4CCE-AEAA-5A8192C16933}"/>
              </a:ext>
            </a:extLst>
          </p:cNvPr>
          <p:cNvSpPr/>
          <p:nvPr/>
        </p:nvSpPr>
        <p:spPr>
          <a:xfrm>
            <a:off x="5112105" y="3967025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6AA853-258A-47C1-899B-7A1B2C66732B}"/>
              </a:ext>
            </a:extLst>
          </p:cNvPr>
          <p:cNvSpPr/>
          <p:nvPr/>
        </p:nvSpPr>
        <p:spPr>
          <a:xfrm>
            <a:off x="4336243" y="2572347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1A5F9C-BC57-43C9-A7A0-D4AA02D8AE3C}"/>
              </a:ext>
            </a:extLst>
          </p:cNvPr>
          <p:cNvCxnSpPr>
            <a:cxnSpLocks/>
          </p:cNvCxnSpPr>
          <p:nvPr/>
        </p:nvCxnSpPr>
        <p:spPr>
          <a:xfrm>
            <a:off x="3449554" y="1971972"/>
            <a:ext cx="27706" cy="21058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F87491A-0DDA-49FD-96A1-10B8B25A42C4}"/>
              </a:ext>
            </a:extLst>
          </p:cNvPr>
          <p:cNvSpPr/>
          <p:nvPr/>
        </p:nvSpPr>
        <p:spPr>
          <a:xfrm>
            <a:off x="3361809" y="2992600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DC875F-00D6-4DCD-B424-6631AE84D471}"/>
              </a:ext>
            </a:extLst>
          </p:cNvPr>
          <p:cNvSpPr/>
          <p:nvPr/>
        </p:nvSpPr>
        <p:spPr>
          <a:xfrm>
            <a:off x="3361806" y="1930401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09CDC4-3EC1-4A0B-865A-DDC309CCFA86}"/>
              </a:ext>
            </a:extLst>
          </p:cNvPr>
          <p:cNvSpPr/>
          <p:nvPr/>
        </p:nvSpPr>
        <p:spPr>
          <a:xfrm>
            <a:off x="2447167" y="2630112"/>
            <a:ext cx="157245" cy="1570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608F20-BDAC-4ADB-BE22-8473716BD7AC}"/>
              </a:ext>
            </a:extLst>
          </p:cNvPr>
          <p:cNvSpPr/>
          <p:nvPr/>
        </p:nvSpPr>
        <p:spPr>
          <a:xfrm>
            <a:off x="5084279" y="2992599"/>
            <a:ext cx="157245" cy="15701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DAD90D-FD8E-4FDF-A5F9-5B6DFBAC6DE2}"/>
              </a:ext>
            </a:extLst>
          </p:cNvPr>
          <p:cNvSpPr/>
          <p:nvPr/>
        </p:nvSpPr>
        <p:spPr>
          <a:xfrm>
            <a:off x="687883" y="1547094"/>
            <a:ext cx="157245" cy="15701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D63797-B066-4437-84AD-A884D0F27720}"/>
              </a:ext>
            </a:extLst>
          </p:cNvPr>
          <p:cNvSpPr/>
          <p:nvPr/>
        </p:nvSpPr>
        <p:spPr>
          <a:xfrm>
            <a:off x="2442792" y="1547104"/>
            <a:ext cx="157245" cy="1570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A4B321-529E-4F07-A0CD-6DD06DCF727C}"/>
              </a:ext>
            </a:extLst>
          </p:cNvPr>
          <p:cNvCxnSpPr>
            <a:stCxn id="34" idx="4"/>
          </p:cNvCxnSpPr>
          <p:nvPr/>
        </p:nvCxnSpPr>
        <p:spPr>
          <a:xfrm>
            <a:off x="2521415" y="1704123"/>
            <a:ext cx="23095" cy="8682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D37C078-9840-46FE-ABC6-1F425366AF71}"/>
              </a:ext>
            </a:extLst>
          </p:cNvPr>
          <p:cNvCxnSpPr>
            <a:stCxn id="10" idx="6"/>
            <a:endCxn id="31" idx="2"/>
          </p:cNvCxnSpPr>
          <p:nvPr/>
        </p:nvCxnSpPr>
        <p:spPr>
          <a:xfrm flipV="1">
            <a:off x="872837" y="2708622"/>
            <a:ext cx="1574330" cy="161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4016DB-F62F-4CB7-AFCD-3DCB40182E36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2532962" y="2810317"/>
            <a:ext cx="11549" cy="7826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63BBD4-D5C6-47FF-85AB-871092EFEF47}"/>
              </a:ext>
            </a:extLst>
          </p:cNvPr>
          <p:cNvCxnSpPr>
            <a:stCxn id="27" idx="2"/>
          </p:cNvCxnSpPr>
          <p:nvPr/>
        </p:nvCxnSpPr>
        <p:spPr>
          <a:xfrm flipH="1">
            <a:off x="2631325" y="2650857"/>
            <a:ext cx="1704918" cy="57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7615CC-B719-46BC-AD27-38C5F01142DC}"/>
              </a:ext>
            </a:extLst>
          </p:cNvPr>
          <p:cNvCxnSpPr>
            <a:cxnSpLocks/>
          </p:cNvCxnSpPr>
          <p:nvPr/>
        </p:nvCxnSpPr>
        <p:spPr>
          <a:xfrm>
            <a:off x="2544382" y="1718521"/>
            <a:ext cx="749738" cy="248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85919-9355-49A4-B6EE-62FCD6139C79}"/>
              </a:ext>
            </a:extLst>
          </p:cNvPr>
          <p:cNvCxnSpPr>
            <a:cxnSpLocks/>
          </p:cNvCxnSpPr>
          <p:nvPr/>
        </p:nvCxnSpPr>
        <p:spPr>
          <a:xfrm flipV="1">
            <a:off x="868105" y="2083983"/>
            <a:ext cx="2465763" cy="617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29018B-B31A-465D-9353-F2A0DADDDF87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3573389" y="2107071"/>
            <a:ext cx="762854" cy="543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A12233-2D35-4821-A3D6-B57227BEF875}"/>
              </a:ext>
            </a:extLst>
          </p:cNvPr>
          <p:cNvCxnSpPr>
            <a:cxnSpLocks/>
          </p:cNvCxnSpPr>
          <p:nvPr/>
        </p:nvCxnSpPr>
        <p:spPr>
          <a:xfrm flipV="1">
            <a:off x="2558013" y="2107071"/>
            <a:ext cx="824095" cy="1482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CA85EF-8AB1-4CD1-9BA8-395C35B1ACA6}"/>
              </a:ext>
            </a:extLst>
          </p:cNvPr>
          <p:cNvCxnSpPr>
            <a:cxnSpLocks/>
          </p:cNvCxnSpPr>
          <p:nvPr/>
        </p:nvCxnSpPr>
        <p:spPr>
          <a:xfrm flipH="1">
            <a:off x="3560614" y="1221247"/>
            <a:ext cx="853433" cy="63757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95034A-C738-4758-903A-931CCBB6FF2B}"/>
              </a:ext>
            </a:extLst>
          </p:cNvPr>
          <p:cNvSpPr txBox="1"/>
          <p:nvPr/>
        </p:nvSpPr>
        <p:spPr>
          <a:xfrm>
            <a:off x="4572000" y="1043708"/>
            <a:ext cx="341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coordinate is inside or outside of the picture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282A7-F097-48F6-BA25-DAAD1EA4729C}"/>
              </a:ext>
            </a:extLst>
          </p:cNvPr>
          <p:cNvSpPr txBox="1"/>
          <p:nvPr/>
        </p:nvSpPr>
        <p:spPr>
          <a:xfrm>
            <a:off x="2041235" y="1858821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FCFDF4-2C1C-446A-B4FF-C523C06D41FE}"/>
              </a:ext>
            </a:extLst>
          </p:cNvPr>
          <p:cNvSpPr txBox="1"/>
          <p:nvPr/>
        </p:nvSpPr>
        <p:spPr>
          <a:xfrm>
            <a:off x="3013613" y="1623421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84973F-037F-42F1-9CDC-660E7E10E704}"/>
              </a:ext>
            </a:extLst>
          </p:cNvPr>
          <p:cNvSpPr txBox="1"/>
          <p:nvPr/>
        </p:nvSpPr>
        <p:spPr>
          <a:xfrm>
            <a:off x="873340" y="2248126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00F364-FD47-4F36-840C-CE39FA4E345B}"/>
              </a:ext>
            </a:extLst>
          </p:cNvPr>
          <p:cNvSpPr txBox="1"/>
          <p:nvPr/>
        </p:nvSpPr>
        <p:spPr>
          <a:xfrm>
            <a:off x="971305" y="2747736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A91C84-C7F6-4059-A13C-F9FBD4DE2BA0}"/>
              </a:ext>
            </a:extLst>
          </p:cNvPr>
          <p:cNvSpPr txBox="1"/>
          <p:nvPr/>
        </p:nvSpPr>
        <p:spPr>
          <a:xfrm>
            <a:off x="4003519" y="2143926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2485D7-6714-40DA-8C01-82999EF904E6}"/>
              </a:ext>
            </a:extLst>
          </p:cNvPr>
          <p:cNvSpPr txBox="1"/>
          <p:nvPr/>
        </p:nvSpPr>
        <p:spPr>
          <a:xfrm>
            <a:off x="3732623" y="2636814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462656-F284-4DF2-B746-30396022CEF5}"/>
              </a:ext>
            </a:extLst>
          </p:cNvPr>
          <p:cNvSpPr txBox="1"/>
          <p:nvPr/>
        </p:nvSpPr>
        <p:spPr>
          <a:xfrm>
            <a:off x="2691169" y="3260214"/>
            <a:ext cx="50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25C1F6-EBD9-4FCE-B1E0-8CA6F91F1F80}"/>
              </a:ext>
            </a:extLst>
          </p:cNvPr>
          <p:cNvSpPr txBox="1"/>
          <p:nvPr/>
        </p:nvSpPr>
        <p:spPr>
          <a:xfrm>
            <a:off x="2064699" y="3209552"/>
            <a:ext cx="493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0E966C2-31DA-47DC-8473-6F58A771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9" y="4525083"/>
            <a:ext cx="5962650" cy="157162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F80484-1740-481F-B270-EC564D5591ED}"/>
              </a:ext>
            </a:extLst>
          </p:cNvPr>
          <p:cNvCxnSpPr/>
          <p:nvPr/>
        </p:nvCxnSpPr>
        <p:spPr>
          <a:xfrm>
            <a:off x="904363" y="2283569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7BC888F-DDCC-4ED7-8897-8AB6655C81E2}"/>
              </a:ext>
            </a:extLst>
          </p:cNvPr>
          <p:cNvCxnSpPr/>
          <p:nvPr/>
        </p:nvCxnSpPr>
        <p:spPr>
          <a:xfrm>
            <a:off x="992109" y="2805424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6C039B-8575-471B-AE8B-0403C3064553}"/>
              </a:ext>
            </a:extLst>
          </p:cNvPr>
          <p:cNvCxnSpPr/>
          <p:nvPr/>
        </p:nvCxnSpPr>
        <p:spPr>
          <a:xfrm>
            <a:off x="2049670" y="3262621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79E598-1BEB-411F-972A-71C8A5D3034C}"/>
              </a:ext>
            </a:extLst>
          </p:cNvPr>
          <p:cNvCxnSpPr/>
          <p:nvPr/>
        </p:nvCxnSpPr>
        <p:spPr>
          <a:xfrm>
            <a:off x="2691597" y="3294951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99BD8A-C43E-4556-8B64-AB547DA55F69}"/>
              </a:ext>
            </a:extLst>
          </p:cNvPr>
          <p:cNvCxnSpPr/>
          <p:nvPr/>
        </p:nvCxnSpPr>
        <p:spPr>
          <a:xfrm>
            <a:off x="3712217" y="2708444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CD76A4-4EF6-42D8-8D7B-FC4D2CC4E73E}"/>
              </a:ext>
            </a:extLst>
          </p:cNvPr>
          <p:cNvCxnSpPr/>
          <p:nvPr/>
        </p:nvCxnSpPr>
        <p:spPr>
          <a:xfrm>
            <a:off x="3993923" y="2186595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E5C9BA4-D414-461B-8527-5B25E64381F8}"/>
              </a:ext>
            </a:extLst>
          </p:cNvPr>
          <p:cNvCxnSpPr/>
          <p:nvPr/>
        </p:nvCxnSpPr>
        <p:spPr>
          <a:xfrm>
            <a:off x="2031195" y="1923362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E19DB15-21EE-447E-AC89-7850BF47410C}"/>
              </a:ext>
            </a:extLst>
          </p:cNvPr>
          <p:cNvCxnSpPr/>
          <p:nvPr/>
        </p:nvCxnSpPr>
        <p:spPr>
          <a:xfrm>
            <a:off x="3010254" y="1692453"/>
            <a:ext cx="4210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3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5DC968A1-CCEB-4F8A-BA68-3C4623591150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85A3C-ED13-4F0A-A1BD-E986A3D5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23" y="5038433"/>
            <a:ext cx="5067300" cy="1066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9F57F10-1B57-4574-A46A-195C287A7D40}"/>
                  </a:ext>
                </a:extLst>
              </p:cNvPr>
              <p:cNvSpPr/>
              <p:nvPr/>
            </p:nvSpPr>
            <p:spPr>
              <a:xfrm>
                <a:off x="563426" y="1394686"/>
                <a:ext cx="4736981" cy="27893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F4F3229D-CAF7-413C-ADAB-88888CAF2F5D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9F57F10-1B57-4574-A46A-195C287A7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6" y="1394686"/>
                <a:ext cx="4736981" cy="27893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A865EDC-C25F-4011-B580-59A46BB8B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63" y="1406476"/>
            <a:ext cx="5680698" cy="3505002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B706A94B-28CC-4473-94F3-0A2E456776E1}"/>
              </a:ext>
            </a:extLst>
          </p:cNvPr>
          <p:cNvSpPr/>
          <p:nvPr/>
        </p:nvSpPr>
        <p:spPr>
          <a:xfrm>
            <a:off x="2761043" y="2618503"/>
            <a:ext cx="341745" cy="341745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C3D528C-4D5E-4F6E-8517-6E2911B03442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BE001-2189-4889-A48D-C711519286EF}"/>
              </a:ext>
            </a:extLst>
          </p:cNvPr>
          <p:cNvSpPr txBox="1"/>
          <p:nvPr/>
        </p:nvSpPr>
        <p:spPr>
          <a:xfrm>
            <a:off x="424873" y="1228436"/>
            <a:ext cx="8128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Patterns are proposed :  Triangle, Line, 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triangles of first image and second image doesn’t match </a:t>
            </a:r>
          </a:p>
          <a:p>
            <a:r>
              <a:rPr lang="en-US" dirty="0"/>
              <a:t>It tries to match the Lines</a:t>
            </a:r>
          </a:p>
          <a:p>
            <a:r>
              <a:rPr lang="en-US" dirty="0"/>
              <a:t>If Lines don’t match with first image and second image</a:t>
            </a:r>
          </a:p>
          <a:p>
            <a:r>
              <a:rPr lang="en-US" dirty="0"/>
              <a:t>It tries to match the points,</a:t>
            </a:r>
          </a:p>
          <a:p>
            <a:r>
              <a:rPr lang="en-US" dirty="0"/>
              <a:t>If points doesn’t match with first image and second image,</a:t>
            </a:r>
          </a:p>
          <a:p>
            <a:r>
              <a:rPr lang="en-US" dirty="0"/>
              <a:t>There are no Matching targets</a:t>
            </a:r>
          </a:p>
          <a:p>
            <a:endParaRPr lang="en-US" dirty="0"/>
          </a:p>
        </p:txBody>
      </p:sp>
      <p:pic>
        <p:nvPicPr>
          <p:cNvPr id="4" name="Picture 3" descr="A picture containing grass, sport, athletic game, tree&#10;&#10;Description generated with high confidence">
            <a:extLst>
              <a:ext uri="{FF2B5EF4-FFF2-40B4-BE49-F238E27FC236}">
                <a16:creationId xmlns:a16="http://schemas.microsoft.com/office/drawing/2014/main" id="{D9D35B68-A2C1-442E-AA2F-3B1757E8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815338"/>
            <a:ext cx="4350327" cy="2472640"/>
          </a:xfrm>
          <a:prstGeom prst="rect">
            <a:avLst/>
          </a:prstGeom>
        </p:spPr>
      </p:pic>
      <p:pic>
        <p:nvPicPr>
          <p:cNvPr id="5" name="Picture 4" descr="A picture containing sport, athletic game&#10;&#10;Description generated with high confidence">
            <a:extLst>
              <a:ext uri="{FF2B5EF4-FFF2-40B4-BE49-F238E27FC236}">
                <a16:creationId xmlns:a16="http://schemas.microsoft.com/office/drawing/2014/main" id="{9134C5DB-7F5B-4BBC-982D-97CF80439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09" y="1625024"/>
            <a:ext cx="4350325" cy="27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0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E48879DD-588E-4804-BD55-4135C922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0" y="1376218"/>
            <a:ext cx="3991713" cy="2272146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B57A3436-C652-4C67-89CC-33B3BB8D1AD4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128272-F394-4D4D-8D24-DFE4C16F7620}"/>
              </a:ext>
            </a:extLst>
          </p:cNvPr>
          <p:cNvSpPr txBox="1"/>
          <p:nvPr/>
        </p:nvSpPr>
        <p:spPr>
          <a:xfrm>
            <a:off x="551642" y="3976158"/>
            <a:ext cx="36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 with center C1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0FFB9DD-CEF3-4010-B853-930B28B4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7240"/>
            <a:ext cx="4317315" cy="26943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C1BF4A-AE4C-4E9E-8119-2DFEAD1944BE}"/>
              </a:ext>
            </a:extLst>
          </p:cNvPr>
          <p:cNvSpPr txBox="1"/>
          <p:nvPr/>
        </p:nvSpPr>
        <p:spPr>
          <a:xfrm>
            <a:off x="4731106" y="4036198"/>
            <a:ext cx="369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2 with center C2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946C3-195C-49B1-BAA1-24C1158E06BF}"/>
                  </a:ext>
                </a:extLst>
              </p:cNvPr>
              <p:cNvSpPr txBox="1"/>
              <p:nvPr/>
            </p:nvSpPr>
            <p:spPr>
              <a:xfrm>
                <a:off x="340713" y="4913775"/>
                <a:ext cx="76569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 say, Image 1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targets and Image 2 has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targets.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Triangles  will be formed in both images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selected triangles of Image 1 and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946C3-195C-49B1-BAA1-24C1158E0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3" y="4913775"/>
                <a:ext cx="7656945" cy="1477328"/>
              </a:xfrm>
              <a:prstGeom prst="rect">
                <a:avLst/>
              </a:prstGeom>
              <a:blipFill>
                <a:blip r:embed="rId4"/>
                <a:stretch>
                  <a:fillRect l="-557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799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F1D6EB-9BC4-4CA6-8D64-45B6EC692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7" r="5136" b="74331"/>
          <a:stretch/>
        </p:blipFill>
        <p:spPr>
          <a:xfrm>
            <a:off x="121091" y="3297322"/>
            <a:ext cx="6312035" cy="1070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DACB31-EEA7-46E5-9403-6EBDE4DEA507}"/>
              </a:ext>
            </a:extLst>
          </p:cNvPr>
          <p:cNvSpPr txBox="1"/>
          <p:nvPr/>
        </p:nvSpPr>
        <p:spPr>
          <a:xfrm>
            <a:off x="8578028" y="6316825"/>
            <a:ext cx="49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2903686-8A48-45E9-A04A-F5E8C2D63A93}"/>
              </a:ext>
            </a:extLst>
          </p:cNvPr>
          <p:cNvSpPr/>
          <p:nvPr/>
        </p:nvSpPr>
        <p:spPr>
          <a:xfrm>
            <a:off x="5496296" y="1558134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49793-AB76-4658-9D1C-3BA9D4ABF97D}"/>
                  </a:ext>
                </a:extLst>
              </p:cNvPr>
              <p:cNvSpPr txBox="1"/>
              <p:nvPr/>
            </p:nvSpPr>
            <p:spPr>
              <a:xfrm>
                <a:off x="5279574" y="2192092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449793-AB76-4658-9D1C-3BA9D4ABF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574" y="2192092"/>
                <a:ext cx="793668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7B978B-7950-4784-BFED-77224F077A65}"/>
              </a:ext>
            </a:extLst>
          </p:cNvPr>
          <p:cNvCxnSpPr/>
          <p:nvPr/>
        </p:nvCxnSpPr>
        <p:spPr>
          <a:xfrm>
            <a:off x="5496296" y="3569179"/>
            <a:ext cx="26155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ACE75F-B9B8-4200-88C4-47BDB8963727}"/>
              </a:ext>
            </a:extLst>
          </p:cNvPr>
          <p:cNvCxnSpPr>
            <a:cxnSpLocks/>
          </p:cNvCxnSpPr>
          <p:nvPr/>
        </p:nvCxnSpPr>
        <p:spPr>
          <a:xfrm>
            <a:off x="6890244" y="1533083"/>
            <a:ext cx="1236436" cy="18289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99CCC8-F2AB-461B-9641-1C78D63B1BA6}"/>
              </a:ext>
            </a:extLst>
          </p:cNvPr>
          <p:cNvCxnSpPr>
            <a:cxnSpLocks/>
          </p:cNvCxnSpPr>
          <p:nvPr/>
        </p:nvCxnSpPr>
        <p:spPr>
          <a:xfrm flipH="1">
            <a:off x="5339610" y="1533083"/>
            <a:ext cx="1344551" cy="1895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DA85AA4-1821-4E6D-80F1-189B3470D36E}"/>
              </a:ext>
            </a:extLst>
          </p:cNvPr>
          <p:cNvSpPr/>
          <p:nvPr/>
        </p:nvSpPr>
        <p:spPr>
          <a:xfrm>
            <a:off x="5491677" y="4148936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ACA907-2492-4F30-BD4C-EEB8AE518224}"/>
              </a:ext>
            </a:extLst>
          </p:cNvPr>
          <p:cNvCxnSpPr/>
          <p:nvPr/>
        </p:nvCxnSpPr>
        <p:spPr>
          <a:xfrm>
            <a:off x="5491677" y="6159981"/>
            <a:ext cx="26155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3B35FD-737E-42BE-B964-ACC544A9D9C3}"/>
              </a:ext>
            </a:extLst>
          </p:cNvPr>
          <p:cNvCxnSpPr>
            <a:cxnSpLocks/>
          </p:cNvCxnSpPr>
          <p:nvPr/>
        </p:nvCxnSpPr>
        <p:spPr>
          <a:xfrm>
            <a:off x="6885625" y="4123885"/>
            <a:ext cx="1236436" cy="18289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49DF21-D2ED-496C-9D70-F24715549214}"/>
              </a:ext>
            </a:extLst>
          </p:cNvPr>
          <p:cNvCxnSpPr>
            <a:cxnSpLocks/>
          </p:cNvCxnSpPr>
          <p:nvPr/>
        </p:nvCxnSpPr>
        <p:spPr>
          <a:xfrm flipH="1">
            <a:off x="5334991" y="4123885"/>
            <a:ext cx="1344551" cy="18959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E8BB76-4D2F-4536-BC5E-569BE26E1BF1}"/>
                  </a:ext>
                </a:extLst>
              </p:cNvPr>
              <p:cNvSpPr txBox="1"/>
              <p:nvPr/>
            </p:nvSpPr>
            <p:spPr>
              <a:xfrm>
                <a:off x="7360676" y="1852713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E8BB76-4D2F-4536-BC5E-569BE26E1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76" y="1852713"/>
                <a:ext cx="793668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B2FD5F-C7A0-4FF4-B59C-867BCE3E17F3}"/>
                  </a:ext>
                </a:extLst>
              </p:cNvPr>
              <p:cNvSpPr txBox="1"/>
              <p:nvPr/>
            </p:nvSpPr>
            <p:spPr>
              <a:xfrm>
                <a:off x="6433126" y="3602152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B2FD5F-C7A0-4FF4-B59C-867BCE3E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26" y="3602152"/>
                <a:ext cx="793668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02080E-8D20-4517-B82B-A3E625C3C6C0}"/>
                  </a:ext>
                </a:extLst>
              </p:cNvPr>
              <p:cNvSpPr txBox="1"/>
              <p:nvPr/>
            </p:nvSpPr>
            <p:spPr>
              <a:xfrm>
                <a:off x="5223827" y="4592703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02080E-8D20-4517-B82B-A3E625C3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27" y="4592703"/>
                <a:ext cx="793668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5045D-0AF4-4494-999F-3A78F7E7E537}"/>
                  </a:ext>
                </a:extLst>
              </p:cNvPr>
              <p:cNvSpPr txBox="1"/>
              <p:nvPr/>
            </p:nvSpPr>
            <p:spPr>
              <a:xfrm>
                <a:off x="6571303" y="6107104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A5045D-0AF4-4494-999F-3A78F7E7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303" y="6107104"/>
                <a:ext cx="793668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18632B-2C61-4840-B393-0CAA0436643C}"/>
                  </a:ext>
                </a:extLst>
              </p:cNvPr>
              <p:cNvSpPr txBox="1"/>
              <p:nvPr/>
            </p:nvSpPr>
            <p:spPr>
              <a:xfrm>
                <a:off x="7384094" y="4592702"/>
                <a:ext cx="79366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18632B-2C61-4840-B393-0CAA04366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094" y="4592702"/>
                <a:ext cx="793668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DCC199B-6883-4F49-85D1-1EAAC2D89081}"/>
              </a:ext>
            </a:extLst>
          </p:cNvPr>
          <p:cNvSpPr txBox="1"/>
          <p:nvPr/>
        </p:nvSpPr>
        <p:spPr>
          <a:xfrm>
            <a:off x="703414" y="4516582"/>
            <a:ext cx="4247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is a distance between two coordinates of the triangle</a:t>
            </a:r>
          </a:p>
        </p:txBody>
      </p:sp>
      <p:sp>
        <p:nvSpPr>
          <p:cNvPr id="28" name="TextShape 1">
            <a:extLst>
              <a:ext uri="{FF2B5EF4-FFF2-40B4-BE49-F238E27FC236}">
                <a16:creationId xmlns:a16="http://schemas.microsoft.com/office/drawing/2014/main" id="{3579F1B3-DB24-4681-A26B-2B650357FD0D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3E0A5E-FB45-45EA-9D2A-551A89EE0BE6}"/>
                  </a:ext>
                </a:extLst>
              </p:cNvPr>
              <p:cNvSpPr txBox="1"/>
              <p:nvPr/>
            </p:nvSpPr>
            <p:spPr>
              <a:xfrm>
                <a:off x="444326" y="1828629"/>
                <a:ext cx="584563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83E0A5E-FB45-45EA-9D2A-551A89EE0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6" y="1828629"/>
                <a:ext cx="5845638" cy="381515"/>
              </a:xfrm>
              <a:prstGeom prst="rect">
                <a:avLst/>
              </a:prstGeom>
              <a:blipFill>
                <a:blip r:embed="rId9"/>
                <a:stretch>
                  <a:fillRect t="-9524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F11873-43C2-46AA-AD36-4733EFBB9001}"/>
                  </a:ext>
                </a:extLst>
              </p:cNvPr>
              <p:cNvSpPr txBox="1"/>
              <p:nvPr/>
            </p:nvSpPr>
            <p:spPr>
              <a:xfrm>
                <a:off x="467417" y="2193466"/>
                <a:ext cx="584563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F11873-43C2-46AA-AD36-4733EFBB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7" y="2193466"/>
                <a:ext cx="5845638" cy="381515"/>
              </a:xfrm>
              <a:prstGeom prst="rect">
                <a:avLst/>
              </a:prstGeom>
              <a:blipFill>
                <a:blip r:embed="rId10"/>
                <a:stretch>
                  <a:fillRect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FDAD3E3-BD58-4298-A9A9-B01005618553}"/>
              </a:ext>
            </a:extLst>
          </p:cNvPr>
          <p:cNvSpPr txBox="1"/>
          <p:nvPr/>
        </p:nvSpPr>
        <p:spPr>
          <a:xfrm>
            <a:off x="1302327" y="1108364"/>
            <a:ext cx="59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Deviation</a:t>
            </a:r>
          </a:p>
        </p:txBody>
      </p:sp>
    </p:spTree>
    <p:extLst>
      <p:ext uri="{BB962C8B-B14F-4D97-AF65-F5344CB8AC3E}">
        <p14:creationId xmlns:p14="http://schemas.microsoft.com/office/powerpoint/2010/main" val="288653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B1CEB981-3FF4-4FF8-8B30-6FF14D5744C7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E733B-899D-484C-AA25-A5CF1A1F6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38" b="14385"/>
          <a:stretch/>
        </p:blipFill>
        <p:spPr>
          <a:xfrm>
            <a:off x="1066800" y="1108363"/>
            <a:ext cx="7010400" cy="877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59F618-CC85-4877-BD5B-BA24DD6F7870}"/>
                  </a:ext>
                </a:extLst>
              </p:cNvPr>
              <p:cNvSpPr txBox="1"/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found from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𝑑𝑒𝑣</m:t>
                        </m:r>
                      </m:sub>
                    </m:sSub>
                  </m:oMath>
                </a14:m>
                <a:r>
                  <a:rPr lang="en-US" dirty="0"/>
                  <a:t> as shown below.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59F618-CC85-4877-BD5B-BA24DD6F7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blipFill>
                <a:blip r:embed="rId3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62D4FE-73C0-4DA9-85A9-7A9B1F999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64" y="3142673"/>
            <a:ext cx="5246254" cy="275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2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051ED94-8486-4924-97AF-E793BE543F48}"/>
              </a:ext>
            </a:extLst>
          </p:cNvPr>
          <p:cNvSpPr/>
          <p:nvPr/>
        </p:nvSpPr>
        <p:spPr>
          <a:xfrm>
            <a:off x="6198261" y="1225626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0F7E79DA-5709-4ED2-B65A-B9F24EB9A146}"/>
              </a:ext>
            </a:extLst>
          </p:cNvPr>
          <p:cNvSpPr/>
          <p:nvPr/>
        </p:nvSpPr>
        <p:spPr>
          <a:xfrm rot="3842631">
            <a:off x="7187585" y="1219359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C67AEAA9-F5E4-4D78-86FE-7577BB86B936}"/>
              </a:ext>
            </a:extLst>
          </p:cNvPr>
          <p:cNvSpPr/>
          <p:nvPr/>
        </p:nvSpPr>
        <p:spPr>
          <a:xfrm rot="10607232">
            <a:off x="8161563" y="2617729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58F1CE4-D8E2-44A7-9A0E-060BB1555E52}"/>
              </a:ext>
            </a:extLst>
          </p:cNvPr>
          <p:cNvSpPr/>
          <p:nvPr/>
        </p:nvSpPr>
        <p:spPr>
          <a:xfrm rot="17479458">
            <a:off x="6282283" y="2684344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B83E9-6347-47BB-ACFD-173462AD2394}"/>
              </a:ext>
            </a:extLst>
          </p:cNvPr>
          <p:cNvSpPr txBox="1"/>
          <p:nvPr/>
        </p:nvSpPr>
        <p:spPr>
          <a:xfrm>
            <a:off x="5514123" y="1713284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DD0F00-2180-46A7-8CEF-E75A66A8E293}"/>
              </a:ext>
            </a:extLst>
          </p:cNvPr>
          <p:cNvCxnSpPr>
            <a:stCxn id="2" idx="4"/>
            <a:endCxn id="2" idx="0"/>
          </p:cNvCxnSpPr>
          <p:nvPr/>
        </p:nvCxnSpPr>
        <p:spPr>
          <a:xfrm flipH="1" flipV="1">
            <a:off x="7467931" y="1225626"/>
            <a:ext cx="1269670" cy="187086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C621052-78C9-44C5-9DE6-C71C7ABBA479}"/>
              </a:ext>
            </a:extLst>
          </p:cNvPr>
          <p:cNvSpPr/>
          <p:nvPr/>
        </p:nvSpPr>
        <p:spPr>
          <a:xfrm>
            <a:off x="6059720" y="3830282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7BB102B-EBFA-4CB3-BFD3-E5187BB324B0}"/>
              </a:ext>
            </a:extLst>
          </p:cNvPr>
          <p:cNvSpPr/>
          <p:nvPr/>
        </p:nvSpPr>
        <p:spPr>
          <a:xfrm rot="3842631">
            <a:off x="7049044" y="3824015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364F0C1-1A86-4FAA-BA0F-807CC73B4696}"/>
              </a:ext>
            </a:extLst>
          </p:cNvPr>
          <p:cNvSpPr/>
          <p:nvPr/>
        </p:nvSpPr>
        <p:spPr>
          <a:xfrm rot="10607232">
            <a:off x="8023022" y="5222385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1DE1FCF-F928-454B-98F7-2FCE31B422CF}"/>
              </a:ext>
            </a:extLst>
          </p:cNvPr>
          <p:cNvSpPr/>
          <p:nvPr/>
        </p:nvSpPr>
        <p:spPr>
          <a:xfrm rot="17479458">
            <a:off x="6143742" y="5289000"/>
            <a:ext cx="560689" cy="563418"/>
          </a:xfrm>
          <a:prstGeom prst="arc">
            <a:avLst>
              <a:gd name="adj1" fmla="val 19176474"/>
              <a:gd name="adj2" fmla="val 56981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364CE-B40F-40D9-8C7E-5331A24BE9C1}"/>
              </a:ext>
            </a:extLst>
          </p:cNvPr>
          <p:cNvSpPr txBox="1"/>
          <p:nvPr/>
        </p:nvSpPr>
        <p:spPr>
          <a:xfrm>
            <a:off x="5375582" y="4317940"/>
            <a:ext cx="227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997E58-5142-40BD-AAA4-8E723A5E6AFF}"/>
              </a:ext>
            </a:extLst>
          </p:cNvPr>
          <p:cNvCxnSpPr>
            <a:stCxn id="14" idx="4"/>
            <a:endCxn id="14" idx="0"/>
          </p:cNvCxnSpPr>
          <p:nvPr/>
        </p:nvCxnSpPr>
        <p:spPr>
          <a:xfrm flipH="1" flipV="1">
            <a:off x="7329390" y="3830282"/>
            <a:ext cx="1269670" cy="1870866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F3C7B65-DF5A-459A-8C77-DA61A16B8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67" t="25624" r="24309" b="61834"/>
          <a:stretch/>
        </p:blipFill>
        <p:spPr>
          <a:xfrm>
            <a:off x="72143" y="3015675"/>
            <a:ext cx="4927050" cy="589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F91AD1-D8DA-4EC4-8170-A93360E6475D}"/>
                  </a:ext>
                </a:extLst>
              </p:cNvPr>
              <p:cNvSpPr/>
              <p:nvPr/>
            </p:nvSpPr>
            <p:spPr>
              <a:xfrm>
                <a:off x="7356700" y="3068763"/>
                <a:ext cx="715645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F91AD1-D8DA-4EC4-8170-A93360E64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700" y="3068763"/>
                <a:ext cx="715645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111DAD-8B23-4D53-B456-3F3E7B502C1D}"/>
                  </a:ext>
                </a:extLst>
              </p:cNvPr>
              <p:cNvSpPr/>
              <p:nvPr/>
            </p:nvSpPr>
            <p:spPr>
              <a:xfrm>
                <a:off x="7227531" y="5739910"/>
                <a:ext cx="720967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111DAD-8B23-4D53-B456-3F3E7B502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31" y="5739910"/>
                <a:ext cx="720967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9DD07B-9485-45F7-ABEF-AD0514F62207}"/>
                  </a:ext>
                </a:extLst>
              </p:cNvPr>
              <p:cNvSpPr/>
              <p:nvPr/>
            </p:nvSpPr>
            <p:spPr>
              <a:xfrm>
                <a:off x="7073701" y="1732273"/>
                <a:ext cx="701364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9DD07B-9485-45F7-ABEF-AD0514F62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701" y="1732273"/>
                <a:ext cx="701364" cy="381515"/>
              </a:xfrm>
              <a:prstGeom prst="rect">
                <a:avLst/>
              </a:prstGeom>
              <a:blipFill>
                <a:blip r:embed="rId5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BB1034-8079-43AF-B616-F6D8E24CDCFF}"/>
                  </a:ext>
                </a:extLst>
              </p:cNvPr>
              <p:cNvSpPr/>
              <p:nvPr/>
            </p:nvSpPr>
            <p:spPr>
              <a:xfrm>
                <a:off x="6631068" y="2445922"/>
                <a:ext cx="698843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2BB1034-8079-43AF-B616-F6D8E24CD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68" y="2445922"/>
                <a:ext cx="698843" cy="381515"/>
              </a:xfrm>
              <a:prstGeom prst="rect">
                <a:avLst/>
              </a:prstGeom>
              <a:blipFill>
                <a:blip r:embed="rId6"/>
                <a:stretch>
                  <a:fillRect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5613-2081-4FCE-9682-297558C45CB3}"/>
                  </a:ext>
                </a:extLst>
              </p:cNvPr>
              <p:cNvSpPr/>
              <p:nvPr/>
            </p:nvSpPr>
            <p:spPr>
              <a:xfrm>
                <a:off x="7414438" y="2680340"/>
                <a:ext cx="698843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5613-2081-4FCE-9682-297558C45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438" y="2680340"/>
                <a:ext cx="698843" cy="381515"/>
              </a:xfrm>
              <a:prstGeom prst="rect">
                <a:avLst/>
              </a:prstGeom>
              <a:blipFill>
                <a:blip r:embed="rId7"/>
                <a:stretch>
                  <a:fillRect r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EA48D0-CA3A-4D98-920D-93CE808750F0}"/>
              </a:ext>
            </a:extLst>
          </p:cNvPr>
          <p:cNvCxnSpPr>
            <a:stCxn id="2" idx="0"/>
          </p:cNvCxnSpPr>
          <p:nvPr/>
        </p:nvCxnSpPr>
        <p:spPr>
          <a:xfrm flipH="1">
            <a:off x="7329388" y="1225626"/>
            <a:ext cx="138543" cy="2287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F38C7E-52F7-4491-8169-64E334FEDA13}"/>
                  </a:ext>
                </a:extLst>
              </p:cNvPr>
              <p:cNvSpPr/>
              <p:nvPr/>
            </p:nvSpPr>
            <p:spPr>
              <a:xfrm>
                <a:off x="600107" y="1985675"/>
                <a:ext cx="3473129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𝐻𝑒𝑟𝑒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 &lt;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F38C7E-52F7-4491-8169-64E334FED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7" y="1985675"/>
                <a:ext cx="3473129" cy="935513"/>
              </a:xfrm>
              <a:prstGeom prst="rect">
                <a:avLst/>
              </a:prstGeom>
              <a:blipFill>
                <a:blip r:embed="rId8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787CF8-7075-49A0-BD03-3E441D0C91D4}"/>
                  </a:ext>
                </a:extLst>
              </p:cNvPr>
              <p:cNvSpPr/>
              <p:nvPr/>
            </p:nvSpPr>
            <p:spPr>
              <a:xfrm>
                <a:off x="591326" y="2303987"/>
                <a:ext cx="3473129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𝐻𝑒𝑟𝑒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/>
                  <a:t>  &lt;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8787CF8-7075-49A0-BD03-3E441D0C9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26" y="2303987"/>
                <a:ext cx="3473129" cy="935513"/>
              </a:xfrm>
              <a:prstGeom prst="rect">
                <a:avLst/>
              </a:prstGeom>
              <a:blipFill>
                <a:blip r:embed="rId9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A344CC-18FF-4FC5-AFF4-9D85E9C813E8}"/>
              </a:ext>
            </a:extLst>
          </p:cNvPr>
          <p:cNvCxnSpPr/>
          <p:nvPr/>
        </p:nvCxnSpPr>
        <p:spPr>
          <a:xfrm flipH="1">
            <a:off x="7195461" y="3844142"/>
            <a:ext cx="138543" cy="2287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DABB89-3DBA-4FB3-95A6-31CA5B550C83}"/>
                  </a:ext>
                </a:extLst>
              </p:cNvPr>
              <p:cNvSpPr/>
              <p:nvPr/>
            </p:nvSpPr>
            <p:spPr>
              <a:xfrm>
                <a:off x="6999813" y="4263042"/>
                <a:ext cx="701364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8DABB89-3DBA-4FB3-95A6-31CA5B550C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813" y="4263042"/>
                <a:ext cx="701364" cy="381515"/>
              </a:xfrm>
              <a:prstGeom prst="rect">
                <a:avLst/>
              </a:prstGeom>
              <a:blipFill>
                <a:blip r:embed="rId10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90E56B-004E-46E0-B84C-6AD0BDC8360F}"/>
                  </a:ext>
                </a:extLst>
              </p:cNvPr>
              <p:cNvSpPr/>
              <p:nvPr/>
            </p:nvSpPr>
            <p:spPr>
              <a:xfrm>
                <a:off x="6557180" y="4976691"/>
                <a:ext cx="698843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190E56B-004E-46E0-B84C-6AD0BDC83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180" y="4976691"/>
                <a:ext cx="698843" cy="381515"/>
              </a:xfrm>
              <a:prstGeom prst="rect">
                <a:avLst/>
              </a:prstGeom>
              <a:blipFill>
                <a:blip r:embed="rId11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07CD52-FB22-48BF-9EA4-C1F3FF44EE94}"/>
                  </a:ext>
                </a:extLst>
              </p:cNvPr>
              <p:cNvSpPr/>
              <p:nvPr/>
            </p:nvSpPr>
            <p:spPr>
              <a:xfrm>
                <a:off x="7340550" y="5211109"/>
                <a:ext cx="698843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07CD52-FB22-48BF-9EA4-C1F3FF44E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550" y="5211109"/>
                <a:ext cx="698843" cy="381515"/>
              </a:xfrm>
              <a:prstGeom prst="rect">
                <a:avLst/>
              </a:prstGeom>
              <a:blipFill>
                <a:blip r:embed="rId12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187FF0-064A-459E-A4E2-41558DAE3DDE}"/>
                  </a:ext>
                </a:extLst>
              </p:cNvPr>
              <p:cNvSpPr txBox="1"/>
              <p:nvPr/>
            </p:nvSpPr>
            <p:spPr>
              <a:xfrm>
                <a:off x="703414" y="4516582"/>
                <a:ext cx="4247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angle of a triangle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187FF0-064A-459E-A4E2-41558DAE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14" y="4516582"/>
                <a:ext cx="4247277" cy="369332"/>
              </a:xfrm>
              <a:prstGeom prst="rect">
                <a:avLst/>
              </a:prstGeom>
              <a:blipFill>
                <a:blip r:embed="rId13"/>
                <a:stretch>
                  <a:fillRect l="-86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Shape 1">
            <a:extLst>
              <a:ext uri="{FF2B5EF4-FFF2-40B4-BE49-F238E27FC236}">
                <a16:creationId xmlns:a16="http://schemas.microsoft.com/office/drawing/2014/main" id="{F148F964-C73F-4171-A942-A287F161A1DE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AD72D7-E501-4940-81C3-EA049171D8B2}"/>
              </a:ext>
            </a:extLst>
          </p:cNvPr>
          <p:cNvSpPr txBox="1"/>
          <p:nvPr/>
        </p:nvSpPr>
        <p:spPr>
          <a:xfrm>
            <a:off x="1302327" y="1108364"/>
            <a:ext cx="59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Deviation</a:t>
            </a:r>
          </a:p>
        </p:txBody>
      </p:sp>
    </p:spTree>
    <p:extLst>
      <p:ext uri="{BB962C8B-B14F-4D97-AF65-F5344CB8AC3E}">
        <p14:creationId xmlns:p14="http://schemas.microsoft.com/office/powerpoint/2010/main" val="2535774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1883F491-3617-4B29-9699-51CA3F72F1EC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DDEE5-4249-4801-812A-B945C734F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38" b="14385"/>
          <a:stretch/>
        </p:blipFill>
        <p:spPr>
          <a:xfrm>
            <a:off x="1066800" y="1108363"/>
            <a:ext cx="7010400" cy="877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4A024-D4A0-4CE3-90AC-9D83882F3B52}"/>
                  </a:ext>
                </a:extLst>
              </p:cNvPr>
              <p:cNvSpPr txBox="1"/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found from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𝑑𝑒𝑣</m:t>
                        </m:r>
                      </m:sub>
                    </m:sSub>
                  </m:oMath>
                </a14:m>
                <a:r>
                  <a:rPr lang="en-US" dirty="0"/>
                  <a:t> as shown below.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D4A024-D4A0-4CE3-90AC-9D83882F3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blipFill>
                <a:blip r:embed="rId3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D2149C-BC18-420B-8FB1-961122690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5" y="3067156"/>
            <a:ext cx="5514109" cy="29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3872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289957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6B664-6043-47D4-8019-C9810DCA1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78" t="35494" r="27075" b="40535"/>
          <a:stretch/>
        </p:blipFill>
        <p:spPr>
          <a:xfrm>
            <a:off x="942109" y="2604655"/>
            <a:ext cx="3703497" cy="990600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7E885FB-0F3A-4E44-BB00-1A624FB27199}"/>
              </a:ext>
            </a:extLst>
          </p:cNvPr>
          <p:cNvSpPr/>
          <p:nvPr/>
        </p:nvSpPr>
        <p:spPr>
          <a:xfrm>
            <a:off x="5496296" y="1558134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627A610-9F9C-41B3-B709-B4DFC97A60E9}"/>
              </a:ext>
            </a:extLst>
          </p:cNvPr>
          <p:cNvSpPr/>
          <p:nvPr/>
        </p:nvSpPr>
        <p:spPr>
          <a:xfrm>
            <a:off x="5454732" y="4084282"/>
            <a:ext cx="2539340" cy="18708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5CBF25-ACFD-4D49-9159-914F47227B2F}"/>
              </a:ext>
            </a:extLst>
          </p:cNvPr>
          <p:cNvCxnSpPr>
            <a:stCxn id="4" idx="0"/>
          </p:cNvCxnSpPr>
          <p:nvPr/>
        </p:nvCxnSpPr>
        <p:spPr>
          <a:xfrm flipH="1">
            <a:off x="6751782" y="1558134"/>
            <a:ext cx="14184" cy="214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29164A-C34D-4932-9A07-4CBF28380E14}"/>
              </a:ext>
            </a:extLst>
          </p:cNvPr>
          <p:cNvCxnSpPr>
            <a:stCxn id="4" idx="2"/>
          </p:cNvCxnSpPr>
          <p:nvPr/>
        </p:nvCxnSpPr>
        <p:spPr>
          <a:xfrm flipV="1">
            <a:off x="5496296" y="2142836"/>
            <a:ext cx="2539340" cy="1286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8AC389-8DFD-410E-BC73-E796CB271D09}"/>
              </a:ext>
            </a:extLst>
          </p:cNvPr>
          <p:cNvCxnSpPr>
            <a:stCxn id="4" idx="4"/>
          </p:cNvCxnSpPr>
          <p:nvPr/>
        </p:nvCxnSpPr>
        <p:spPr>
          <a:xfrm flipH="1" flipV="1">
            <a:off x="5735782" y="2290618"/>
            <a:ext cx="2299854" cy="11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04EBE4-7AA0-403C-8B58-1664617B9197}"/>
              </a:ext>
            </a:extLst>
          </p:cNvPr>
          <p:cNvCxnSpPr/>
          <p:nvPr/>
        </p:nvCxnSpPr>
        <p:spPr>
          <a:xfrm flipH="1">
            <a:off x="6710217" y="4075046"/>
            <a:ext cx="14184" cy="214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6DE825-27A6-417D-A363-76900AA5601F}"/>
              </a:ext>
            </a:extLst>
          </p:cNvPr>
          <p:cNvCxnSpPr/>
          <p:nvPr/>
        </p:nvCxnSpPr>
        <p:spPr>
          <a:xfrm flipV="1">
            <a:off x="5454731" y="4659748"/>
            <a:ext cx="2539340" cy="1286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A710E9-6658-413D-A205-8858D3924CF4}"/>
              </a:ext>
            </a:extLst>
          </p:cNvPr>
          <p:cNvCxnSpPr/>
          <p:nvPr/>
        </p:nvCxnSpPr>
        <p:spPr>
          <a:xfrm flipH="1" flipV="1">
            <a:off x="5694217" y="4807530"/>
            <a:ext cx="2299854" cy="113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29937E-6D7D-4C4F-BBFC-B2F4365CECF7}"/>
                  </a:ext>
                </a:extLst>
              </p:cNvPr>
              <p:cNvSpPr/>
              <p:nvPr/>
            </p:nvSpPr>
            <p:spPr>
              <a:xfrm>
                <a:off x="6647231" y="2235323"/>
                <a:ext cx="72603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29937E-6D7D-4C4F-BBFC-B2F4365CE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31" y="2235323"/>
                <a:ext cx="726032" cy="381515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2BB018-6613-45EA-B355-45F82D17922B}"/>
                  </a:ext>
                </a:extLst>
              </p:cNvPr>
              <p:cNvSpPr/>
              <p:nvPr/>
            </p:nvSpPr>
            <p:spPr>
              <a:xfrm>
                <a:off x="6596431" y="4715287"/>
                <a:ext cx="731354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2BB018-6613-45EA-B355-45F82D179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431" y="4715287"/>
                <a:ext cx="731354" cy="381515"/>
              </a:xfrm>
              <a:prstGeom prst="rect">
                <a:avLst/>
              </a:prstGeom>
              <a:blipFill>
                <a:blip r:embed="rId4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E00C0F-82BC-4364-A4DF-F990E4C15A17}"/>
              </a:ext>
            </a:extLst>
          </p:cNvPr>
          <p:cNvSpPr txBox="1"/>
          <p:nvPr/>
        </p:nvSpPr>
        <p:spPr>
          <a:xfrm>
            <a:off x="683492" y="1754905"/>
            <a:ext cx="483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 of the Triangle is defined 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7E15B5-8CEB-4604-A9AD-6BF5A414E5E5}"/>
                  </a:ext>
                </a:extLst>
              </p:cNvPr>
              <p:cNvSpPr/>
              <p:nvPr/>
            </p:nvSpPr>
            <p:spPr>
              <a:xfrm>
                <a:off x="4448991" y="1731935"/>
                <a:ext cx="663353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7E15B5-8CEB-4604-A9AD-6BF5A414E5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91" y="1731935"/>
                <a:ext cx="663353" cy="381515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Shape 1">
            <a:extLst>
              <a:ext uri="{FF2B5EF4-FFF2-40B4-BE49-F238E27FC236}">
                <a16:creationId xmlns:a16="http://schemas.microsoft.com/office/drawing/2014/main" id="{2AEBCA80-F54E-4616-8F6C-B794BCC815A9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ADDE5-80AA-431E-9682-9FD806B3CE39}"/>
              </a:ext>
            </a:extLst>
          </p:cNvPr>
          <p:cNvSpPr txBox="1"/>
          <p:nvPr/>
        </p:nvSpPr>
        <p:spPr>
          <a:xfrm>
            <a:off x="1302327" y="1108364"/>
            <a:ext cx="592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 Deviation</a:t>
            </a:r>
          </a:p>
        </p:txBody>
      </p:sp>
    </p:spTree>
    <p:extLst>
      <p:ext uri="{BB962C8B-B14F-4D97-AF65-F5344CB8AC3E}">
        <p14:creationId xmlns:p14="http://schemas.microsoft.com/office/powerpoint/2010/main" val="2421590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ACAE5BFE-0EB4-441A-A1CF-B9310B1C2638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387E1-D97E-4830-9612-F35E99CC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38" b="14385"/>
          <a:stretch/>
        </p:blipFill>
        <p:spPr>
          <a:xfrm>
            <a:off x="1066800" y="1108363"/>
            <a:ext cx="7010400" cy="877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6042D6-FFF4-4616-802F-412B12C677CD}"/>
                  </a:ext>
                </a:extLst>
              </p:cNvPr>
              <p:cNvSpPr txBox="1"/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𝑑𝑒𝑣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found from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𝑑𝑒𝑣</m:t>
                        </m:r>
                      </m:sub>
                    </m:sSub>
                  </m:oMath>
                </a14:m>
                <a:r>
                  <a:rPr lang="en-US" dirty="0"/>
                  <a:t> as shown below.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6042D6-FFF4-4616-802F-412B12C67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28513"/>
                <a:ext cx="8076960" cy="404213"/>
              </a:xfrm>
              <a:prstGeom prst="rect">
                <a:avLst/>
              </a:prstGeom>
              <a:blipFill>
                <a:blip r:embed="rId3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6498F7-9AA5-4B74-B7D4-92FEDBA49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47" y="2875421"/>
            <a:ext cx="4660364" cy="34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29760-77B6-44F5-95FD-FE646E1F3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48"/>
          <a:stretch/>
        </p:blipFill>
        <p:spPr>
          <a:xfrm>
            <a:off x="1066800" y="1089894"/>
            <a:ext cx="7010400" cy="1402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330DD6-5E88-44D3-BA53-DCBA162252C8}"/>
                  </a:ext>
                </a:extLst>
              </p:cNvPr>
              <p:cNvSpPr txBox="1"/>
              <p:nvPr/>
            </p:nvSpPr>
            <p:spPr>
              <a:xfrm>
                <a:off x="685800" y="2450182"/>
                <a:ext cx="807696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are found from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b>
                    </m:sSub>
                  </m:oMath>
                </a14:m>
                <a:r>
                  <a:rPr lang="en-US" dirty="0"/>
                  <a:t> as shown below.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330DD6-5E88-44D3-BA53-DCBA16225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450182"/>
                <a:ext cx="8076960" cy="404213"/>
              </a:xfrm>
              <a:prstGeom prst="rect">
                <a:avLst/>
              </a:prstGeom>
              <a:blipFill>
                <a:blip r:embed="rId3"/>
                <a:stretch>
                  <a:fillRect t="-909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DADD10B-D795-4B1E-B4C5-D0117021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8" y="3105951"/>
            <a:ext cx="5680364" cy="3075709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7D4523B8-B000-4FEB-81A1-648C9E2792B4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8801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port, athletic game, tree&#10;&#10;Description generated with high confidence">
            <a:extLst>
              <a:ext uri="{FF2B5EF4-FFF2-40B4-BE49-F238E27FC236}">
                <a16:creationId xmlns:a16="http://schemas.microsoft.com/office/drawing/2014/main" id="{C46D93F1-09B8-4334-8835-B34265D71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3" y="1205741"/>
            <a:ext cx="4350327" cy="2472640"/>
          </a:xfrm>
          <a:prstGeom prst="rect">
            <a:avLst/>
          </a:prstGeom>
        </p:spPr>
      </p:pic>
      <p:pic>
        <p:nvPicPr>
          <p:cNvPr id="5" name="Picture 4" descr="A picture containing sport, athletic game&#10;&#10;Description generated with high confidence">
            <a:extLst>
              <a:ext uri="{FF2B5EF4-FFF2-40B4-BE49-F238E27FC236}">
                <a16:creationId xmlns:a16="http://schemas.microsoft.com/office/drawing/2014/main" id="{2379B7D7-0340-4AA6-8240-BA8839158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91" y="1015427"/>
            <a:ext cx="4350325" cy="2714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0F29C-5213-40B0-A1BD-5A8D554980C0}"/>
              </a:ext>
            </a:extLst>
          </p:cNvPr>
          <p:cNvSpPr txBox="1"/>
          <p:nvPr/>
        </p:nvSpPr>
        <p:spPr>
          <a:xfrm>
            <a:off x="471055" y="3990109"/>
            <a:ext cx="7786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Triangle 1 of Image 1 will be matched with the 11</a:t>
            </a:r>
            <a:r>
              <a:rPr lang="en-US" baseline="30000" dirty="0"/>
              <a:t>th</a:t>
            </a:r>
            <a:r>
              <a:rPr lang="en-US" dirty="0"/>
              <a:t> Triangle of Image 2 because the deviation between those triangles is less then the Threshold of the Triangle deviation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triangles can not identified with each other, then PSR search for Lines…</a:t>
            </a: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F29BD180-C638-4992-B7AC-F33A729C1E88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11521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2137D-37FD-4372-9A24-207B917A1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2" t="1589" r="27944" b="84056"/>
          <a:stretch/>
        </p:blipFill>
        <p:spPr>
          <a:xfrm>
            <a:off x="863598" y="2148073"/>
            <a:ext cx="2964872" cy="452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35A5C-375D-49AB-B061-461ED80E4D83}"/>
              </a:ext>
            </a:extLst>
          </p:cNvPr>
          <p:cNvSpPr txBox="1"/>
          <p:nvPr/>
        </p:nvSpPr>
        <p:spPr>
          <a:xfrm>
            <a:off x="544945" y="1089891"/>
            <a:ext cx="564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FE1E2-6873-4EBB-B326-83AD9B767835}"/>
              </a:ext>
            </a:extLst>
          </p:cNvPr>
          <p:cNvSpPr txBox="1"/>
          <p:nvPr/>
        </p:nvSpPr>
        <p:spPr>
          <a:xfrm>
            <a:off x="1006761" y="1552331"/>
            <a:ext cx="431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Deviation,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8F303DAC-1606-4632-B4CA-84C64A5C89EB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Distributions Of Lines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61940D-857F-45AA-BCCD-A3EBC138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1092903"/>
            <a:ext cx="3057236" cy="1637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5721EA-7ABF-464D-B41E-A29768A4EB15}"/>
              </a:ext>
            </a:extLst>
          </p:cNvPr>
          <p:cNvSpPr txBox="1"/>
          <p:nvPr/>
        </p:nvSpPr>
        <p:spPr>
          <a:xfrm>
            <a:off x="1048329" y="3145598"/>
            <a:ext cx="431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Deviation,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4B11C-FE7B-4985-ABDF-4E643199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0" t="14771" r="27160" b="67139"/>
          <a:stretch/>
        </p:blipFill>
        <p:spPr>
          <a:xfrm>
            <a:off x="932875" y="3560371"/>
            <a:ext cx="3057236" cy="570342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CC2C8FB-259F-4F76-B636-56BE66E38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2853788"/>
            <a:ext cx="3057236" cy="1621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DA2482-B080-495C-AF5D-F1F42C409B1A}"/>
              </a:ext>
            </a:extLst>
          </p:cNvPr>
          <p:cNvSpPr txBox="1"/>
          <p:nvPr/>
        </p:nvSpPr>
        <p:spPr>
          <a:xfrm>
            <a:off x="1145309" y="4877414"/>
            <a:ext cx="431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Centroid Deviation,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B7524C-3C92-4C3B-B4B8-9FCA16A41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0" t="14771" r="27160" b="67139"/>
          <a:stretch/>
        </p:blipFill>
        <p:spPr>
          <a:xfrm>
            <a:off x="1029855" y="5292187"/>
            <a:ext cx="3057236" cy="570342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03D1A3-2CBE-4F0F-A8C6-1081EF63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2" y="4704707"/>
            <a:ext cx="2655575" cy="19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050EF34-58F0-4296-BE9D-4D752331F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73" y="1754909"/>
            <a:ext cx="4577549" cy="4202838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8858207C-1659-4B87-94C9-43DCB0978DB3}"/>
              </a:ext>
            </a:extLst>
          </p:cNvPr>
          <p:cNvSpPr txBox="1"/>
          <p:nvPr/>
        </p:nvSpPr>
        <p:spPr>
          <a:xfrm>
            <a:off x="685800" y="309418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391D5-5DE8-400E-8A9D-379091D4A421}"/>
              </a:ext>
            </a:extLst>
          </p:cNvPr>
          <p:cNvSpPr txBox="1"/>
          <p:nvPr/>
        </p:nvSpPr>
        <p:spPr>
          <a:xfrm>
            <a:off x="544945" y="1089891"/>
            <a:ext cx="564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Step is Target Counting</a:t>
            </a:r>
          </a:p>
        </p:txBody>
      </p:sp>
    </p:spTree>
    <p:extLst>
      <p:ext uri="{BB962C8B-B14F-4D97-AF65-F5344CB8AC3E}">
        <p14:creationId xmlns:p14="http://schemas.microsoft.com/office/powerpoint/2010/main" val="459166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72CA-15E3-48E8-A0A2-F14C302A4C29}"/>
              </a:ext>
            </a:extLst>
          </p:cNvPr>
          <p:cNvSpPr txBox="1"/>
          <p:nvPr/>
        </p:nvSpPr>
        <p:spPr>
          <a:xfrm>
            <a:off x="8578029" y="6316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88582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5E273EB-5B90-43F8-A75D-AF6694FA7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1127860"/>
            <a:ext cx="6234545" cy="2173914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026C8B1-A781-403F-906A-535FEE51D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3774915"/>
            <a:ext cx="6318574" cy="2173914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FF420E60-53AF-48A3-83EF-E64B210D12CD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ＭＳ Ｐゴシック"/>
              </a:rPr>
              <a:t>Experimental Evaluation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255A3-CED3-49CB-9B6B-721643CDF29B}"/>
              </a:ext>
            </a:extLst>
          </p:cNvPr>
          <p:cNvSpPr txBox="1"/>
          <p:nvPr/>
        </p:nvSpPr>
        <p:spPr>
          <a:xfrm>
            <a:off x="1884218" y="3301774"/>
            <a:ext cx="61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 1 – 80 Targets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19E20-121C-438E-8B21-18F393AEBA05}"/>
              </a:ext>
            </a:extLst>
          </p:cNvPr>
          <p:cNvSpPr txBox="1"/>
          <p:nvPr/>
        </p:nvSpPr>
        <p:spPr>
          <a:xfrm>
            <a:off x="1884217" y="5948829"/>
            <a:ext cx="611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 2 – 80 Targets</a:t>
            </a:r>
          </a:p>
        </p:txBody>
      </p:sp>
    </p:spTree>
    <p:extLst>
      <p:ext uri="{BB962C8B-B14F-4D97-AF65-F5344CB8AC3E}">
        <p14:creationId xmlns:p14="http://schemas.microsoft.com/office/powerpoint/2010/main" val="1693068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7894FA8E-9839-4E38-AFF2-522B34C48EC2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ＭＳ Ｐゴシック"/>
              </a:rPr>
              <a:t>Experimental Evaluation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44346-02A9-4D3B-A3E3-D9C69AD1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9" t="51285" r="9150"/>
          <a:stretch/>
        </p:blipFill>
        <p:spPr>
          <a:xfrm>
            <a:off x="2027381" y="1195146"/>
            <a:ext cx="5089237" cy="131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70F91-E6F8-49F4-B550-44BFD8033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4" y="2886986"/>
            <a:ext cx="5619153" cy="30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9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212F91-866B-4B5E-8580-0BA7F480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88" y="1347787"/>
            <a:ext cx="7296150" cy="1724025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D83094D9-8ADE-4DF9-ABFE-48B895928E46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Arial"/>
                <a:ea typeface="ＭＳ Ｐゴシック"/>
              </a:rPr>
              <a:t>Experimental Evaluation</a:t>
            </a: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AF4B4A-5576-441F-B60F-A310A618C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7"/>
          <a:stretch/>
        </p:blipFill>
        <p:spPr>
          <a:xfrm>
            <a:off x="2011038" y="3071812"/>
            <a:ext cx="5426483" cy="30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DC651-0E58-4FA4-9789-7775B1E6404E}"/>
              </a:ext>
            </a:extLst>
          </p:cNvPr>
          <p:cNvSpPr txBox="1"/>
          <p:nvPr/>
        </p:nvSpPr>
        <p:spPr>
          <a:xfrm>
            <a:off x="540327" y="1238596"/>
            <a:ext cx="7789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Experiments took place in Artesia park.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LMU is situated in Class B airspace of LAX Airport, we can not fly the drones in this airspace by rules of Federal Aviation Administration(FAA).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FAA certified Remote Pilot license is required to do research on the drones.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00863-A546-443A-8A39-8010633E62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18" y="3135956"/>
            <a:ext cx="4154118" cy="3108223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5A1CD98D-E965-4F22-85C2-666DA3A76AA4}"/>
              </a:ext>
            </a:extLst>
          </p:cNvPr>
          <p:cNvSpPr txBox="1"/>
          <p:nvPr/>
        </p:nvSpPr>
        <p:spPr>
          <a:xfrm>
            <a:off x="685800" y="355599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601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4A5FE73-6F61-4544-9DF8-641D28BED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29" y="1503090"/>
            <a:ext cx="5349072" cy="4410363"/>
          </a:xfrm>
          <a:prstGeom prst="rect">
            <a:avLst/>
          </a:prstGeom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id="{13544DAC-D0F6-47BE-AC7B-55A4B8449960}"/>
              </a:ext>
            </a:extLst>
          </p:cNvPr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Sources of Error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ED163-74ED-420C-841D-195FCC124AF9}"/>
              </a:ext>
            </a:extLst>
          </p:cNvPr>
          <p:cNvSpPr txBox="1"/>
          <p:nvPr/>
        </p:nvSpPr>
        <p:spPr>
          <a:xfrm>
            <a:off x="2583711" y="1034350"/>
            <a:ext cx="6560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of the Targets is different</a:t>
            </a:r>
          </a:p>
        </p:txBody>
      </p:sp>
    </p:spTree>
    <p:extLst>
      <p:ext uri="{BB962C8B-B14F-4D97-AF65-F5344CB8AC3E}">
        <p14:creationId xmlns:p14="http://schemas.microsoft.com/office/powerpoint/2010/main" val="892029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8B4A24F8-3E88-464B-AABD-8394AC4149B2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Sources of Error</a:t>
            </a:r>
            <a:endParaRPr lang="en-US" dirty="0"/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1689D44-3225-44A5-BCE5-67BECEAB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6" y="1725628"/>
            <a:ext cx="6945745" cy="4024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254E57-25EF-43A1-9BB1-6B73679D5CEA}"/>
              </a:ext>
            </a:extLst>
          </p:cNvPr>
          <p:cNvSpPr txBox="1"/>
          <p:nvPr/>
        </p:nvSpPr>
        <p:spPr>
          <a:xfrm>
            <a:off x="1440873" y="1108364"/>
            <a:ext cx="68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Pattern Detected</a:t>
            </a:r>
          </a:p>
        </p:txBody>
      </p:sp>
    </p:spTree>
    <p:extLst>
      <p:ext uri="{BB962C8B-B14F-4D97-AF65-F5344CB8AC3E}">
        <p14:creationId xmlns:p14="http://schemas.microsoft.com/office/powerpoint/2010/main" val="112606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CEC95C-8233-42AB-BCEB-1A91AC4D7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15" y="1828799"/>
            <a:ext cx="3507219" cy="4380217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B215EC72-7174-49CB-ACBB-029F0C9AEDA9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Sources of Error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050E8-35F4-450C-B032-3E96683E26A6}"/>
              </a:ext>
            </a:extLst>
          </p:cNvPr>
          <p:cNvSpPr txBox="1"/>
          <p:nvPr/>
        </p:nvSpPr>
        <p:spPr>
          <a:xfrm>
            <a:off x="1440873" y="1108364"/>
            <a:ext cx="683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matching Pattern Detected</a:t>
            </a:r>
          </a:p>
        </p:txBody>
      </p:sp>
    </p:spTree>
    <p:extLst>
      <p:ext uri="{BB962C8B-B14F-4D97-AF65-F5344CB8AC3E}">
        <p14:creationId xmlns:p14="http://schemas.microsoft.com/office/powerpoint/2010/main" val="790984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85800" y="167652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FFFFFF"/>
                </a:solidFill>
                <a:latin typeface="Arial"/>
                <a:ea typeface="ＭＳ Ｐゴシック"/>
              </a:rPr>
              <a:t>Questions?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81930B-6D50-4136-AEFA-79328663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11685"/>
              </p:ext>
            </p:extLst>
          </p:nvPr>
        </p:nvGraphicFramePr>
        <p:xfrm>
          <a:off x="1943878" y="6316825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0494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3149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E3511-E155-4E2B-B3D7-1FFD12D12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90" y="1710847"/>
            <a:ext cx="1454185" cy="1091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FCF34A-0CC0-439F-81D7-12B3C9854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85" y="4485698"/>
            <a:ext cx="1527290" cy="1527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325CBB-2597-4F26-8F72-A5E0C7111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66" y="1492896"/>
            <a:ext cx="2301396" cy="1527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047F9-B5FA-48A5-9BE9-C65D0A57C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74" y="1373241"/>
            <a:ext cx="2083717" cy="1515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02EBC-59C1-4070-AD50-72C66179DF90}"/>
              </a:ext>
            </a:extLst>
          </p:cNvPr>
          <p:cNvSpPr txBox="1"/>
          <p:nvPr/>
        </p:nvSpPr>
        <p:spPr>
          <a:xfrm>
            <a:off x="3827841" y="3020186"/>
            <a:ext cx="20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CD2CB-A440-487B-9547-2B57EC7EB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3" y="4438527"/>
            <a:ext cx="1461426" cy="1313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5F973-38F4-45D7-AF03-2AFFC6FE8B5A}"/>
              </a:ext>
            </a:extLst>
          </p:cNvPr>
          <p:cNvSpPr txBox="1"/>
          <p:nvPr/>
        </p:nvSpPr>
        <p:spPr>
          <a:xfrm>
            <a:off x="906088" y="5880786"/>
            <a:ext cx="115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E0667B-99F8-4A61-8D88-5AB9DB61175D}"/>
              </a:ext>
            </a:extLst>
          </p:cNvPr>
          <p:cNvCxnSpPr/>
          <p:nvPr/>
        </p:nvCxnSpPr>
        <p:spPr>
          <a:xfrm>
            <a:off x="2367514" y="4807751"/>
            <a:ext cx="14603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86E13E-CE6C-402F-B633-C352783AC9B6}"/>
              </a:ext>
            </a:extLst>
          </p:cNvPr>
          <p:cNvCxnSpPr>
            <a:cxnSpLocks/>
          </p:cNvCxnSpPr>
          <p:nvPr/>
        </p:nvCxnSpPr>
        <p:spPr>
          <a:xfrm>
            <a:off x="2706255" y="3020186"/>
            <a:ext cx="1121586" cy="1021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50B07C-DEEF-4C41-892C-A5E6692E7F5B}"/>
              </a:ext>
            </a:extLst>
          </p:cNvPr>
          <p:cNvCxnSpPr>
            <a:cxnSpLocks/>
          </p:cNvCxnSpPr>
          <p:nvPr/>
        </p:nvCxnSpPr>
        <p:spPr>
          <a:xfrm flipH="1">
            <a:off x="5763491" y="3087086"/>
            <a:ext cx="895927" cy="12078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780E39-B606-445F-AC30-8892366A546E}"/>
              </a:ext>
            </a:extLst>
          </p:cNvPr>
          <p:cNvSpPr txBox="1"/>
          <p:nvPr/>
        </p:nvSpPr>
        <p:spPr>
          <a:xfrm>
            <a:off x="6041577" y="5880786"/>
            <a:ext cx="20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Solo 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67133-34A8-408C-BD82-F670C715FE5F}"/>
              </a:ext>
            </a:extLst>
          </p:cNvPr>
          <p:cNvSpPr txBox="1"/>
          <p:nvPr/>
        </p:nvSpPr>
        <p:spPr>
          <a:xfrm>
            <a:off x="7079366" y="3111956"/>
            <a:ext cx="207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Solo Drone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F2478-07F2-4D08-B264-32555ACEC4B1}"/>
              </a:ext>
            </a:extLst>
          </p:cNvPr>
          <p:cNvSpPr txBox="1"/>
          <p:nvPr/>
        </p:nvSpPr>
        <p:spPr>
          <a:xfrm>
            <a:off x="821710" y="3088867"/>
            <a:ext cx="207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Raspberryp</a:t>
            </a:r>
            <a:r>
              <a:rPr lang="en-US" dirty="0"/>
              <a:t> Pi Zero W</a:t>
            </a:r>
          </a:p>
        </p:txBody>
      </p:sp>
      <p:sp>
        <p:nvSpPr>
          <p:cNvPr id="15" name="TextShape 1">
            <a:extLst>
              <a:ext uri="{FF2B5EF4-FFF2-40B4-BE49-F238E27FC236}">
                <a16:creationId xmlns:a16="http://schemas.microsoft.com/office/drawing/2014/main" id="{E1D2EC55-7478-4390-A1F1-917C7752B517}"/>
              </a:ext>
            </a:extLst>
          </p:cNvPr>
          <p:cNvSpPr txBox="1"/>
          <p:nvPr/>
        </p:nvSpPr>
        <p:spPr>
          <a:xfrm>
            <a:off x="685800" y="355600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999E00-E02E-42A9-9FD0-9850AC8BDD02}"/>
              </a:ext>
            </a:extLst>
          </p:cNvPr>
          <p:cNvCxnSpPr>
            <a:cxnSpLocks/>
          </p:cNvCxnSpPr>
          <p:nvPr/>
        </p:nvCxnSpPr>
        <p:spPr>
          <a:xfrm>
            <a:off x="4865630" y="3416148"/>
            <a:ext cx="0" cy="9108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1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036B66-43F5-4ED4-96DA-37BF94434CED}"/>
              </a:ext>
            </a:extLst>
          </p:cNvPr>
          <p:cNvSpPr txBox="1"/>
          <p:nvPr/>
        </p:nvSpPr>
        <p:spPr>
          <a:xfrm>
            <a:off x="3278912" y="1265382"/>
            <a:ext cx="2807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 of The Drone</a:t>
            </a:r>
          </a:p>
        </p:txBody>
      </p:sp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E100D85-9103-467A-BF3C-FE290D84D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3" y="2281324"/>
            <a:ext cx="5033818" cy="3054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D2B10-1AD1-43B4-8180-2219C48E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81" y="2347630"/>
            <a:ext cx="2038350" cy="96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7AE11-78E2-44B0-9AC6-A164F6AC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06" y="3429000"/>
            <a:ext cx="2955921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02BA5-9265-450B-BDF0-9B0433BD497B}"/>
              </a:ext>
            </a:extLst>
          </p:cNvPr>
          <p:cNvSpPr txBox="1"/>
          <p:nvPr/>
        </p:nvSpPr>
        <p:spPr>
          <a:xfrm>
            <a:off x="6031348" y="4618187"/>
            <a:ext cx="275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= Step Size</a:t>
            </a: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5798784B-6DD9-44F5-9D66-A66A821F4A20}"/>
              </a:ext>
            </a:extLst>
          </p:cNvPr>
          <p:cNvSpPr txBox="1"/>
          <p:nvPr/>
        </p:nvSpPr>
        <p:spPr>
          <a:xfrm>
            <a:off x="685800" y="26323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849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1AC61B-C47B-4CBC-9965-DD462849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0" y="1828800"/>
            <a:ext cx="3850448" cy="2882900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AB7FA7-3B8A-4BDD-9696-F88BCE124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51" y="1831340"/>
            <a:ext cx="3847056" cy="2880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DDB82-38A2-4ABB-A22A-39243B9FAF48}"/>
              </a:ext>
            </a:extLst>
          </p:cNvPr>
          <p:cNvSpPr txBox="1"/>
          <p:nvPr/>
        </p:nvSpPr>
        <p:spPr>
          <a:xfrm>
            <a:off x="1587101" y="489989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Size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17FF6-F610-4697-8A24-25BD37673901}"/>
              </a:ext>
            </a:extLst>
          </p:cNvPr>
          <p:cNvSpPr txBox="1"/>
          <p:nvPr/>
        </p:nvSpPr>
        <p:spPr>
          <a:xfrm>
            <a:off x="6234796" y="489989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Error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2A395492-86FB-4B6B-89A7-EC87EBEB78F3}"/>
              </a:ext>
            </a:extLst>
          </p:cNvPr>
          <p:cNvSpPr txBox="1"/>
          <p:nvPr/>
        </p:nvSpPr>
        <p:spPr>
          <a:xfrm>
            <a:off x="685800" y="217055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E04BA27D-7D78-468F-8834-087925343609}"/>
              </a:ext>
            </a:extLst>
          </p:cNvPr>
          <p:cNvSpPr txBox="1"/>
          <p:nvPr/>
        </p:nvSpPr>
        <p:spPr>
          <a:xfrm>
            <a:off x="685800" y="263237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30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A2A85B5-4270-4DC5-9507-CA459E1C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6" y="3170650"/>
            <a:ext cx="1967350" cy="1116436"/>
          </a:xfrm>
          <a:prstGeom prst="rect">
            <a:avLst/>
          </a:prstGeom>
        </p:spPr>
      </p:pic>
      <p:pic>
        <p:nvPicPr>
          <p:cNvPr id="4" name="Picture 3" descr="A picture containing grass, field, outdoor, frisbee&#10;&#10;Description generated with high confidence">
            <a:extLst>
              <a:ext uri="{FF2B5EF4-FFF2-40B4-BE49-F238E27FC236}">
                <a16:creationId xmlns:a16="http://schemas.microsoft.com/office/drawing/2014/main" id="{ED30BD7B-BB9D-41C3-A62F-FF7D8F6F8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15" y="3226864"/>
            <a:ext cx="1969288" cy="1115568"/>
          </a:xfrm>
          <a:prstGeom prst="rect">
            <a:avLst/>
          </a:prstGeom>
        </p:spPr>
      </p:pic>
      <p:pic>
        <p:nvPicPr>
          <p:cNvPr id="5" name="Picture 4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EDAFB4FD-FEDB-42CE-85C4-339AB2766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39" y="3226864"/>
            <a:ext cx="1964639" cy="1115568"/>
          </a:xfrm>
          <a:prstGeom prst="rect">
            <a:avLst/>
          </a:prstGeom>
        </p:spPr>
      </p:pic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34575EDA-D06D-41E5-9974-1837BBA14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6" y="4804608"/>
            <a:ext cx="1967350" cy="111556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DE7B2C17-A2ED-421A-9D4B-0F296E695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15" y="4804608"/>
            <a:ext cx="1945271" cy="111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868DA-BA9C-489C-9813-70C5A4FA40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39" y="4804608"/>
            <a:ext cx="1960886" cy="1115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4FB2DE-26CF-48F3-A6D6-32221C6F1A9A}"/>
              </a:ext>
            </a:extLst>
          </p:cNvPr>
          <p:cNvSpPr txBox="1"/>
          <p:nvPr/>
        </p:nvSpPr>
        <p:spPr>
          <a:xfrm>
            <a:off x="2697017" y="2599456"/>
            <a:ext cx="530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Taken By the Drone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9B274-82B2-4869-B5AA-2F4BDEBBEACE}"/>
              </a:ext>
            </a:extLst>
          </p:cNvPr>
          <p:cNvSpPr txBox="1"/>
          <p:nvPr/>
        </p:nvSpPr>
        <p:spPr>
          <a:xfrm>
            <a:off x="544936" y="4342432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C8561-B881-45A5-891F-748EF6F719F5}"/>
              </a:ext>
            </a:extLst>
          </p:cNvPr>
          <p:cNvSpPr txBox="1"/>
          <p:nvPr/>
        </p:nvSpPr>
        <p:spPr>
          <a:xfrm>
            <a:off x="3320464" y="4374760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650B8B-0C7E-4652-A8B0-E37A9B9A6290}"/>
              </a:ext>
            </a:extLst>
          </p:cNvPr>
          <p:cNvSpPr txBox="1"/>
          <p:nvPr/>
        </p:nvSpPr>
        <p:spPr>
          <a:xfrm>
            <a:off x="6422739" y="4374760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F41A8-D4C6-451E-86EF-478594EA1604}"/>
              </a:ext>
            </a:extLst>
          </p:cNvPr>
          <p:cNvSpPr txBox="1"/>
          <p:nvPr/>
        </p:nvSpPr>
        <p:spPr>
          <a:xfrm>
            <a:off x="544935" y="6001402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95FD1-41A0-41BD-A590-2AD77E1AE65A}"/>
              </a:ext>
            </a:extLst>
          </p:cNvPr>
          <p:cNvSpPr txBox="1"/>
          <p:nvPr/>
        </p:nvSpPr>
        <p:spPr>
          <a:xfrm>
            <a:off x="3320463" y="6000296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E117A-E4DC-4957-B8EE-82C64C21B042}"/>
              </a:ext>
            </a:extLst>
          </p:cNvPr>
          <p:cNvSpPr txBox="1"/>
          <p:nvPr/>
        </p:nvSpPr>
        <p:spPr>
          <a:xfrm>
            <a:off x="6422739" y="6002703"/>
            <a:ext cx="1964639" cy="380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6</a:t>
            </a:r>
          </a:p>
        </p:txBody>
      </p:sp>
      <p:sp>
        <p:nvSpPr>
          <p:cNvPr id="16" name="TextShape 1">
            <a:extLst>
              <a:ext uri="{FF2B5EF4-FFF2-40B4-BE49-F238E27FC236}">
                <a16:creationId xmlns:a16="http://schemas.microsoft.com/office/drawing/2014/main" id="{26807FC5-D97E-49A2-85F5-8A138A0140A1}"/>
              </a:ext>
            </a:extLst>
          </p:cNvPr>
          <p:cNvSpPr txBox="1"/>
          <p:nvPr/>
        </p:nvSpPr>
        <p:spPr>
          <a:xfrm>
            <a:off x="685800" y="309419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System Setup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D7B9F0-6653-4192-BFDC-0FB2584087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146"/>
          <a:stretch/>
        </p:blipFill>
        <p:spPr>
          <a:xfrm>
            <a:off x="92361" y="981418"/>
            <a:ext cx="8968510" cy="20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85800" y="401782"/>
            <a:ext cx="8076960" cy="5331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Arial"/>
                <a:ea typeface="ＭＳ Ｐゴシック"/>
              </a:rPr>
              <a:t>Outline</a:t>
            </a:r>
            <a:endParaRPr dirty="0"/>
          </a:p>
        </p:txBody>
      </p:sp>
      <p:sp>
        <p:nvSpPr>
          <p:cNvPr id="156" name="TextShape 2"/>
          <p:cNvSpPr txBox="1"/>
          <p:nvPr/>
        </p:nvSpPr>
        <p:spPr>
          <a:xfrm>
            <a:off x="152280" y="1066680"/>
            <a:ext cx="8838720" cy="525744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1 – Single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Thesis part 2 – Multiple UAV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 Set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Experimental Evaluation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7" name="CustomShape 3"/>
          <p:cNvSpPr/>
          <p:nvPr/>
        </p:nvSpPr>
        <p:spPr>
          <a:xfrm>
            <a:off x="4419720" y="63363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E72CA-15E3-48E8-A0A2-F14C302A4C29}"/>
              </a:ext>
            </a:extLst>
          </p:cNvPr>
          <p:cNvSpPr txBox="1"/>
          <p:nvPr/>
        </p:nvSpPr>
        <p:spPr>
          <a:xfrm>
            <a:off x="8578029" y="63168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64612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7822</TotalTime>
  <Words>828</Words>
  <Application>Microsoft Office PowerPoint</Application>
  <PresentationFormat>On-screen Show (4:3)</PresentationFormat>
  <Paragraphs>248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Cambria Math</vt:lpstr>
      <vt:lpstr>DejaVu Sans</vt:lpstr>
      <vt:lpstr>StarSymbol</vt:lpstr>
      <vt:lpstr>Times New Roman</vt:lpstr>
      <vt:lpstr>Office Theme</vt:lpstr>
      <vt:lpstr>Office Theme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jimmy1409</dc:creator>
  <cp:lastModifiedBy>dhruvil Darji</cp:lastModifiedBy>
  <cp:revision>150</cp:revision>
  <dcterms:modified xsi:type="dcterms:W3CDTF">2018-05-04T15:37:18Z</dcterms:modified>
</cp:coreProperties>
</file>